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3.xml" ContentType="application/vnd.openxmlformats-officedocument.theme+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7" r:id="rId1"/>
    <p:sldMasterId id="2147483674" r:id="rId2"/>
    <p:sldMasterId id="2147483734" r:id="rId3"/>
    <p:sldMasterId id="2147483715" r:id="rId4"/>
  </p:sldMasterIdLst>
  <p:notesMasterIdLst>
    <p:notesMasterId r:id="rId71"/>
  </p:notesMasterIdLst>
  <p:handoutMasterIdLst>
    <p:handoutMasterId r:id="rId72"/>
  </p:handoutMasterIdLst>
  <p:sldIdLst>
    <p:sldId id="279" r:id="rId5"/>
    <p:sldId id="295" r:id="rId6"/>
    <p:sldId id="361" r:id="rId7"/>
    <p:sldId id="281" r:id="rId8"/>
    <p:sldId id="316" r:id="rId9"/>
    <p:sldId id="317" r:id="rId10"/>
    <p:sldId id="289" r:id="rId11"/>
    <p:sldId id="283" r:id="rId12"/>
    <p:sldId id="318" r:id="rId13"/>
    <p:sldId id="298" r:id="rId14"/>
    <p:sldId id="296" r:id="rId15"/>
    <p:sldId id="292" r:id="rId16"/>
    <p:sldId id="327" r:id="rId17"/>
    <p:sldId id="337" r:id="rId18"/>
    <p:sldId id="336" r:id="rId19"/>
    <p:sldId id="339" r:id="rId20"/>
    <p:sldId id="319" r:id="rId21"/>
    <p:sldId id="306" r:id="rId22"/>
    <p:sldId id="307" r:id="rId23"/>
    <p:sldId id="352" r:id="rId24"/>
    <p:sldId id="320" r:id="rId25"/>
    <p:sldId id="308" r:id="rId26"/>
    <p:sldId id="309" r:id="rId27"/>
    <p:sldId id="311" r:id="rId28"/>
    <p:sldId id="305" r:id="rId29"/>
    <p:sldId id="312" r:id="rId30"/>
    <p:sldId id="313" r:id="rId31"/>
    <p:sldId id="314" r:id="rId32"/>
    <p:sldId id="330" r:id="rId33"/>
    <p:sldId id="345" r:id="rId34"/>
    <p:sldId id="348" r:id="rId35"/>
    <p:sldId id="347" r:id="rId36"/>
    <p:sldId id="346" r:id="rId37"/>
    <p:sldId id="351" r:id="rId38"/>
    <p:sldId id="341" r:id="rId39"/>
    <p:sldId id="358" r:id="rId40"/>
    <p:sldId id="324" r:id="rId41"/>
    <p:sldId id="322" r:id="rId42"/>
    <p:sldId id="329" r:id="rId43"/>
    <p:sldId id="331" r:id="rId44"/>
    <p:sldId id="350" r:id="rId45"/>
    <p:sldId id="349" r:id="rId46"/>
    <p:sldId id="355" r:id="rId47"/>
    <p:sldId id="359" r:id="rId48"/>
    <p:sldId id="362" r:id="rId49"/>
    <p:sldId id="357" r:id="rId50"/>
    <p:sldId id="354" r:id="rId51"/>
    <p:sldId id="360" r:id="rId52"/>
    <p:sldId id="294" r:id="rId53"/>
    <p:sldId id="332" r:id="rId54"/>
    <p:sldId id="288" r:id="rId55"/>
    <p:sldId id="286" r:id="rId56"/>
    <p:sldId id="285" r:id="rId57"/>
    <p:sldId id="282" r:id="rId58"/>
    <p:sldId id="287" r:id="rId59"/>
    <p:sldId id="297" r:id="rId60"/>
    <p:sldId id="299" r:id="rId61"/>
    <p:sldId id="310" r:id="rId62"/>
    <p:sldId id="321" r:id="rId63"/>
    <p:sldId id="323" r:id="rId64"/>
    <p:sldId id="325" r:id="rId65"/>
    <p:sldId id="326" r:id="rId66"/>
    <p:sldId id="328" r:id="rId67"/>
    <p:sldId id="342" r:id="rId68"/>
    <p:sldId id="343" r:id="rId69"/>
    <p:sldId id="344" r:id="rId70"/>
  </p:sldIdLst>
  <p:sldSz cx="14630400" cy="8229600"/>
  <p:notesSz cx="6858000" cy="9144000"/>
  <p:defaultText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296" userDrawn="1">
          <p15:clr>
            <a:srgbClr val="547EBF"/>
          </p15:clr>
        </p15:guide>
        <p15:guide id="2" pos="5674" userDrawn="1">
          <p15:clr>
            <a:srgbClr val="547EBF"/>
          </p15:clr>
        </p15:guide>
        <p15:guide id="3" pos="2650" userDrawn="1">
          <p15:clr>
            <a:srgbClr val="547EBF"/>
          </p15:clr>
        </p15:guide>
        <p15:guide id="4" pos="3110" userDrawn="1">
          <p15:clr>
            <a:srgbClr val="547EBF"/>
          </p15:clr>
        </p15:guide>
        <p15:guide id="5" orient="horz" pos="3226" userDrawn="1">
          <p15:clr>
            <a:srgbClr val="547EBF"/>
          </p15:clr>
        </p15:guide>
        <p15:guide id="7" pos="518" userDrawn="1">
          <p15:clr>
            <a:srgbClr val="547EBF"/>
          </p15:clr>
        </p15:guide>
        <p15:guide id="8" pos="9216" userDrawn="1">
          <p15:clr>
            <a:srgbClr val="547EBF"/>
          </p15:clr>
        </p15:guide>
        <p15:guide id="9" orient="horz" userDrawn="1">
          <p15:clr>
            <a:srgbClr val="547EBF"/>
          </p15:clr>
        </p15:guide>
        <p15:guide id="10" orient="horz" pos="5184" userDrawn="1">
          <p15:clr>
            <a:srgbClr val="547EBF"/>
          </p15:clr>
        </p15:guide>
        <p15:guide id="11" orient="horz" pos="2707" userDrawn="1">
          <p15:clr>
            <a:srgbClr val="A4A3A4"/>
          </p15:clr>
        </p15:guide>
        <p15:guide id="12" orient="horz" pos="4637" userDrawn="1">
          <p15:clr>
            <a:srgbClr val="A4A3A4"/>
          </p15:clr>
        </p15:guide>
        <p15:guide id="13" pos="5242" userDrawn="1">
          <p15:clr>
            <a:srgbClr val="A4A3A4"/>
          </p15:clr>
        </p15:guide>
        <p15:guide id="14" pos="7834"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DMINIBM" initials="A"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F7F3F1"/>
    <a:srgbClr val="DBFBFB"/>
    <a:srgbClr val="EDF4FF"/>
    <a:srgbClr val="FFF0F6"/>
    <a:srgbClr val="E0DBDA"/>
    <a:srgbClr val="DCDCDC"/>
    <a:srgbClr val="87EDED"/>
    <a:srgbClr val="C9DEFF"/>
    <a:srgbClr val="E6D6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inimized" horzBarState="maximized">
    <p:restoredLeft sz="11748" autoAdjust="0"/>
    <p:restoredTop sz="96296"/>
  </p:normalViewPr>
  <p:slideViewPr>
    <p:cSldViewPr snapToObjects="1">
      <p:cViewPr>
        <p:scale>
          <a:sx n="77" d="100"/>
          <a:sy n="77" d="100"/>
        </p:scale>
        <p:origin x="2104" y="592"/>
      </p:cViewPr>
      <p:guideLst>
        <p:guide orient="horz" pos="1296"/>
        <p:guide pos="5674"/>
        <p:guide pos="2650"/>
        <p:guide pos="3110"/>
        <p:guide orient="horz" pos="3226"/>
        <p:guide pos="518"/>
        <p:guide pos="9216"/>
        <p:guide orient="horz"/>
        <p:guide orient="horz" pos="5184"/>
        <p:guide orient="horz" pos="2707"/>
        <p:guide orient="horz" pos="4637"/>
        <p:guide pos="5242"/>
        <p:guide pos="7834"/>
      </p:guideLst>
    </p:cSldViewPr>
  </p:slideViewPr>
  <p:notesTextViewPr>
    <p:cViewPr>
      <p:scale>
        <a:sx n="1" d="1"/>
        <a:sy n="1" d="1"/>
      </p:scale>
      <p:origin x="0" y="0"/>
    </p:cViewPr>
  </p:notesTextViewPr>
  <p:sorterViewPr>
    <p:cViewPr>
      <p:scale>
        <a:sx n="80" d="100"/>
        <a:sy n="80" d="100"/>
      </p:scale>
      <p:origin x="0" y="0"/>
    </p:cViewPr>
  </p:sorterViewPr>
  <p:notesViewPr>
    <p:cSldViewPr snapToObjects="1">
      <p:cViewPr varScale="1">
        <p:scale>
          <a:sx n="67" d="100"/>
          <a:sy n="67" d="100"/>
        </p:scale>
        <p:origin x="2376" y="84"/>
      </p:cViewPr>
      <p:guideLst/>
    </p:cSldViewPr>
  </p:notesViewPr>
  <p:gridSpacing cx="45720" cy="4572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16" Type="http://schemas.openxmlformats.org/officeDocument/2006/relationships/slide" Target="slides/slide1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presProps" Target="presProps.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handoutMaster" Target="handoutMasters/handoutMaster1.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commentAuthors" Target="commentAuthors.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theme" Target="theme/theme1.xml"/><Relationship Id="rId7" Type="http://schemas.openxmlformats.org/officeDocument/2006/relationships/slide" Target="slides/slide3.xml"/><Relationship Id="rId71" Type="http://schemas.openxmlformats.org/officeDocument/2006/relationships/notesMaster" Target="notesMasters/notesMaster1.xml"/><Relationship Id="rId2" Type="http://schemas.openxmlformats.org/officeDocument/2006/relationships/slideMaster" Target="slideMasters/slideMaster2.xml"/><Relationship Id="rId29" Type="http://schemas.openxmlformats.org/officeDocument/2006/relationships/slide" Target="slides/slide2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5D3A1D4-C2F1-4FBA-9F37-B87A976340E2}" type="datetimeFigureOut">
              <a:rPr lang="en-US" smtClean="0"/>
              <a:t>3/24/20</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B101E57-0ADC-4285-9663-DD3D73EBE0D4}" type="slidenum">
              <a:rPr lang="en-US" smtClean="0"/>
              <a:t>‹#›</a:t>
            </a:fld>
            <a:endParaRPr lang="en-US"/>
          </a:p>
        </p:txBody>
      </p:sp>
    </p:spTree>
    <p:extLst>
      <p:ext uri="{BB962C8B-B14F-4D97-AF65-F5344CB8AC3E}">
        <p14:creationId xmlns:p14="http://schemas.microsoft.com/office/powerpoint/2010/main" val="180168237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Arial Regular"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Arial Regular" charset="0"/>
              </a:defRPr>
            </a:lvl1pPr>
          </a:lstStyle>
          <a:p>
            <a:fld id="{5288BB53-F264-D84E-8876-073A512183CA}" type="datetimeFigureOut">
              <a:rPr lang="en-US" smtClean="0"/>
              <a:pPr/>
              <a:t>3/24/20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Arial Regular"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Arial Regular" charset="0"/>
              </a:defRPr>
            </a:lvl1pPr>
          </a:lstStyle>
          <a:p>
            <a:fld id="{698D0594-4E60-8F4B-8226-C705B94694A4}" type="slidenum">
              <a:rPr lang="en-US" smtClean="0"/>
              <a:pPr/>
              <a:t>‹#›</a:t>
            </a:fld>
            <a:endParaRPr lang="en-US" dirty="0"/>
          </a:p>
        </p:txBody>
      </p:sp>
    </p:spTree>
    <p:extLst>
      <p:ext uri="{BB962C8B-B14F-4D97-AF65-F5344CB8AC3E}">
        <p14:creationId xmlns:p14="http://schemas.microsoft.com/office/powerpoint/2010/main" val="523485113"/>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Arial Regular" charset="0"/>
        <a:ea typeface="+mn-ea"/>
        <a:cs typeface="+mn-cs"/>
      </a:defRPr>
    </a:lvl1pPr>
    <a:lvl2pPr marL="457200" algn="l" defTabSz="914400" rtl="0" eaLnBrk="1" latinLnBrk="0" hangingPunct="1">
      <a:defRPr sz="1200" b="0" i="0" kern="1200">
        <a:solidFill>
          <a:schemeClr val="tx1"/>
        </a:solidFill>
        <a:latin typeface="Arial Regular" charset="0"/>
        <a:ea typeface="+mn-ea"/>
        <a:cs typeface="+mn-cs"/>
      </a:defRPr>
    </a:lvl2pPr>
    <a:lvl3pPr marL="914400" algn="l" defTabSz="914400" rtl="0" eaLnBrk="1" latinLnBrk="0" hangingPunct="1">
      <a:defRPr sz="1200" b="0" i="0" kern="1200">
        <a:solidFill>
          <a:schemeClr val="tx1"/>
        </a:solidFill>
        <a:latin typeface="Arial Regular" charset="0"/>
        <a:ea typeface="+mn-ea"/>
        <a:cs typeface="+mn-cs"/>
      </a:defRPr>
    </a:lvl3pPr>
    <a:lvl4pPr marL="1371600" algn="l" defTabSz="914400" rtl="0" eaLnBrk="1" latinLnBrk="0" hangingPunct="1">
      <a:defRPr sz="1200" b="0" i="0" kern="1200">
        <a:solidFill>
          <a:schemeClr val="tx1"/>
        </a:solidFill>
        <a:latin typeface="Arial Regular" charset="0"/>
        <a:ea typeface="+mn-ea"/>
        <a:cs typeface="+mn-cs"/>
      </a:defRPr>
    </a:lvl4pPr>
    <a:lvl5pPr marL="1828800" algn="l" defTabSz="914400" rtl="0" eaLnBrk="1" latinLnBrk="0" hangingPunct="1">
      <a:defRPr sz="1200" b="0" i="0" kern="1200">
        <a:solidFill>
          <a:schemeClr val="tx1"/>
        </a:solidFill>
        <a:latin typeface="Arial Regular"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tiff"/><Relationship Id="rId7" Type="http://schemas.microsoft.com/office/2007/relationships/hdphoto" Target="../media/hdphoto2.wdp"/><Relationship Id="rId2" Type="http://schemas.openxmlformats.org/officeDocument/2006/relationships/image" Target="../media/image4.tiff"/><Relationship Id="rId1" Type="http://schemas.openxmlformats.org/officeDocument/2006/relationships/slideMaster" Target="../slideMasters/slideMaster1.xml"/><Relationship Id="rId6" Type="http://schemas.openxmlformats.org/officeDocument/2006/relationships/image" Target="../media/image7.png"/><Relationship Id="rId5" Type="http://schemas.microsoft.com/office/2007/relationships/hdphoto" Target="../media/hdphoto1.wdp"/><Relationship Id="rId4" Type="http://schemas.openxmlformats.org/officeDocument/2006/relationships/image" Target="../media/image6.png"/></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image" Target="../media/image10.tiff"/><Relationship Id="rId1" Type="http://schemas.openxmlformats.org/officeDocument/2006/relationships/slideMaster" Target="../slideMasters/slideMaster3.xml"/><Relationship Id="rId4" Type="http://schemas.openxmlformats.org/officeDocument/2006/relationships/image" Target="../media/image12.tiff"/></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4.tiff"/><Relationship Id="rId1" Type="http://schemas.openxmlformats.org/officeDocument/2006/relationships/slideMaster" Target="../slideMasters/slideMaster1.xml"/><Relationship Id="rId4" Type="http://schemas.openxmlformats.org/officeDocument/2006/relationships/image" Target="../media/image9.tiff"/></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image" Target="../media/image10.tiff"/><Relationship Id="rId1" Type="http://schemas.openxmlformats.org/officeDocument/2006/relationships/slideMaster" Target="../slideMasters/slideMaster1.xml"/><Relationship Id="rId4" Type="http://schemas.openxmlformats.org/officeDocument/2006/relationships/image" Target="../media/image12.tiff"/></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tiff"/><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7.png"/><Relationship Id="rId4" Type="http://schemas.microsoft.com/office/2007/relationships/hdphoto" Target="../media/hdphoto1.wdp"/></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GRID">
    <p:spTree>
      <p:nvGrpSpPr>
        <p:cNvPr id="1" name=""/>
        <p:cNvGrpSpPr/>
        <p:nvPr/>
      </p:nvGrpSpPr>
      <p:grpSpPr>
        <a:xfrm>
          <a:off x="0" y="0"/>
          <a:ext cx="0" cy="0"/>
          <a:chOff x="0" y="0"/>
          <a:chExt cx="0" cy="0"/>
        </a:xfrm>
      </p:grpSpPr>
      <p:sp>
        <p:nvSpPr>
          <p:cNvPr id="462" name="Slide Number Placeholder 2"/>
          <p:cNvSpPr txBox="1">
            <a:spLocks/>
          </p:cNvSpPr>
          <p:nvPr userDrawn="1"/>
        </p:nvSpPr>
        <p:spPr>
          <a:xfrm>
            <a:off x="457200" y="7893792"/>
            <a:ext cx="54010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endParaRPr lang="en-US" sz="1119" b="0" i="0" dirty="0">
              <a:latin typeface="Arial Regular" charset="0"/>
            </a:endParaRPr>
          </a:p>
        </p:txBody>
      </p:sp>
      <p:grpSp>
        <p:nvGrpSpPr>
          <p:cNvPr id="3" name="Group 2"/>
          <p:cNvGrpSpPr/>
          <p:nvPr userDrawn="1"/>
        </p:nvGrpSpPr>
        <p:grpSpPr>
          <a:xfrm>
            <a:off x="0" y="-2542"/>
            <a:ext cx="14632940" cy="8232142"/>
            <a:chOff x="0" y="-2542"/>
            <a:chExt cx="14632940" cy="8232142"/>
          </a:xfrm>
        </p:grpSpPr>
        <p:grpSp>
          <p:nvGrpSpPr>
            <p:cNvPr id="464" name="Group 463"/>
            <p:cNvGrpSpPr/>
            <p:nvPr userDrawn="1"/>
          </p:nvGrpSpPr>
          <p:grpSpPr>
            <a:xfrm>
              <a:off x="2540" y="-2542"/>
              <a:ext cx="14630400" cy="8229600"/>
              <a:chOff x="0" y="0"/>
              <a:chExt cx="14630400" cy="8229600"/>
            </a:xfrm>
          </p:grpSpPr>
          <p:cxnSp>
            <p:nvCxnSpPr>
              <p:cNvPr id="465" name="Straight Connector 464"/>
              <p:cNvCxnSpPr/>
              <p:nvPr userDrawn="1"/>
            </p:nvCxnSpPr>
            <p:spPr>
              <a:xfrm>
                <a:off x="457200" y="457200"/>
                <a:ext cx="137160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66" name="Straight Connector 465"/>
              <p:cNvCxnSpPr/>
              <p:nvPr userDrawn="1"/>
            </p:nvCxnSpPr>
            <p:spPr>
              <a:xfrm flipV="1">
                <a:off x="457200" y="457200"/>
                <a:ext cx="0" cy="731520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67" name="Straight Connector 466"/>
              <p:cNvCxnSpPr/>
              <p:nvPr userDrawn="1"/>
            </p:nvCxnSpPr>
            <p:spPr>
              <a:xfrm flipV="1">
                <a:off x="14173200" y="457200"/>
                <a:ext cx="0" cy="731520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68" name="Straight Connector 467"/>
              <p:cNvCxnSpPr/>
              <p:nvPr userDrawn="1"/>
            </p:nvCxnSpPr>
            <p:spPr>
              <a:xfrm>
                <a:off x="457200" y="7772400"/>
                <a:ext cx="137160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69" name="Straight Connector 468"/>
              <p:cNvCxnSpPr/>
              <p:nvPr userDrawn="1"/>
            </p:nvCxnSpPr>
            <p:spPr>
              <a:xfrm>
                <a:off x="0" y="4114800"/>
                <a:ext cx="14630400" cy="0"/>
              </a:xfrm>
              <a:prstGeom prst="line">
                <a:avLst/>
              </a:prstGeom>
              <a:ln w="6350">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70" name="Straight Connector 469"/>
              <p:cNvCxnSpPr/>
              <p:nvPr userDrawn="1"/>
            </p:nvCxnSpPr>
            <p:spPr>
              <a:xfrm>
                <a:off x="0" y="2057400"/>
                <a:ext cx="14630400" cy="0"/>
              </a:xfrm>
              <a:prstGeom prst="line">
                <a:avLst/>
              </a:prstGeom>
              <a:ln w="6350">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71" name="Straight Connector 470"/>
              <p:cNvCxnSpPr/>
              <p:nvPr userDrawn="1"/>
            </p:nvCxnSpPr>
            <p:spPr>
              <a:xfrm>
                <a:off x="0" y="6172200"/>
                <a:ext cx="14630400" cy="0"/>
              </a:xfrm>
              <a:prstGeom prst="line">
                <a:avLst/>
              </a:prstGeom>
              <a:ln w="6350">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72" name="Straight Connector 471"/>
              <p:cNvCxnSpPr/>
              <p:nvPr userDrawn="1"/>
            </p:nvCxnSpPr>
            <p:spPr>
              <a:xfrm flipV="1">
                <a:off x="7315200" y="0"/>
                <a:ext cx="0" cy="8229600"/>
              </a:xfrm>
              <a:prstGeom prst="line">
                <a:avLst/>
              </a:prstGeom>
              <a:ln w="6350">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73" name="Straight Connector 472"/>
              <p:cNvCxnSpPr/>
              <p:nvPr userDrawn="1"/>
            </p:nvCxnSpPr>
            <p:spPr>
              <a:xfrm flipV="1">
                <a:off x="3657600" y="0"/>
                <a:ext cx="0" cy="8229295"/>
              </a:xfrm>
              <a:prstGeom prst="line">
                <a:avLst/>
              </a:prstGeom>
              <a:ln w="6350">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74" name="Straight Connector 473"/>
              <p:cNvCxnSpPr/>
              <p:nvPr userDrawn="1"/>
            </p:nvCxnSpPr>
            <p:spPr>
              <a:xfrm flipV="1">
                <a:off x="10972800" y="0"/>
                <a:ext cx="0" cy="8229600"/>
              </a:xfrm>
              <a:prstGeom prst="line">
                <a:avLst/>
              </a:prstGeom>
              <a:ln w="6350">
                <a:solidFill>
                  <a:schemeClr val="accent4"/>
                </a:solidFill>
              </a:ln>
              <a:effectLst/>
            </p:spPr>
            <p:style>
              <a:lnRef idx="2">
                <a:schemeClr val="accent1"/>
              </a:lnRef>
              <a:fillRef idx="0">
                <a:schemeClr val="accent1"/>
              </a:fillRef>
              <a:effectRef idx="1">
                <a:schemeClr val="accent1"/>
              </a:effectRef>
              <a:fontRef idx="minor">
                <a:schemeClr val="tx1"/>
              </a:fontRef>
            </p:style>
          </p:cxnSp>
        </p:grpSp>
        <p:sp>
          <p:nvSpPr>
            <p:cNvPr id="7" name="Rectangle 6"/>
            <p:cNvSpPr/>
            <p:nvPr userDrawn="1"/>
          </p:nvSpPr>
          <p:spPr>
            <a:xfrm>
              <a:off x="7315167" y="920978"/>
              <a:ext cx="65" cy="215444"/>
            </a:xfrm>
            <a:prstGeom prst="rect">
              <a:avLst/>
            </a:prstGeom>
            <a:solidFill>
              <a:schemeClr val="tx1"/>
            </a:solidFill>
          </p:spPr>
          <p:txBody>
            <a:bodyPr wrap="none" lIns="0" tIns="0" rIns="0" bIns="0" rtlCol="0" anchor="ctr">
              <a:spAutoFit/>
            </a:bodyPr>
            <a:lstStyle/>
            <a:p>
              <a:pPr algn="ctr"/>
              <a:endParaRPr lang="en-US" sz="1400" b="0" i="0" dirty="0">
                <a:solidFill>
                  <a:schemeClr val="bg2"/>
                </a:solidFill>
                <a:latin typeface="Arial Regular" charset="0"/>
              </a:endParaRPr>
            </a:p>
          </p:txBody>
        </p:sp>
        <p:cxnSp>
          <p:nvCxnSpPr>
            <p:cNvPr id="8" name="Straight Connector 7"/>
            <p:cNvCxnSpPr/>
            <p:nvPr userDrawn="1"/>
          </p:nvCxnSpPr>
          <p:spPr>
            <a:xfrm flipV="1">
              <a:off x="22860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userDrawn="1"/>
          </p:nvCxnSpPr>
          <p:spPr>
            <a:xfrm flipV="1">
              <a:off x="548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userDrawn="1"/>
          </p:nvCxnSpPr>
          <p:spPr>
            <a:xfrm flipV="1">
              <a:off x="640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userDrawn="1"/>
          </p:nvCxnSpPr>
          <p:spPr>
            <a:xfrm flipV="1">
              <a:off x="731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userDrawn="1"/>
          </p:nvCxnSpPr>
          <p:spPr>
            <a:xfrm flipV="1">
              <a:off x="822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userDrawn="1"/>
          </p:nvCxnSpPr>
          <p:spPr>
            <a:xfrm flipV="1">
              <a:off x="1005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userDrawn="1"/>
          </p:nvCxnSpPr>
          <p:spPr>
            <a:xfrm flipV="1">
              <a:off x="1097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userDrawn="1"/>
          </p:nvCxnSpPr>
          <p:spPr>
            <a:xfrm flipV="1">
              <a:off x="11887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userDrawn="1"/>
          </p:nvCxnSpPr>
          <p:spPr>
            <a:xfrm flipV="1">
              <a:off x="12801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flipV="1">
              <a:off x="14630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flipV="1">
              <a:off x="15544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flipV="1">
              <a:off x="1645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flipV="1">
              <a:off x="1737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flipV="1">
              <a:off x="914400" y="-2"/>
              <a:ext cx="0" cy="822960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13716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flipV="1">
              <a:off x="18288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userDrawn="1"/>
          </p:nvCxnSpPr>
          <p:spPr>
            <a:xfrm flipV="1">
              <a:off x="27432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flipV="1">
              <a:off x="32004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flipV="1">
              <a:off x="1920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userDrawn="1"/>
          </p:nvCxnSpPr>
          <p:spPr>
            <a:xfrm flipV="1">
              <a:off x="2011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flipV="1">
              <a:off x="2103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flipV="1">
              <a:off x="2194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flipV="1">
              <a:off x="2377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userDrawn="1"/>
          </p:nvCxnSpPr>
          <p:spPr>
            <a:xfrm flipV="1">
              <a:off x="2468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userDrawn="1"/>
          </p:nvCxnSpPr>
          <p:spPr>
            <a:xfrm flipV="1">
              <a:off x="2560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flipV="1">
              <a:off x="2651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userDrawn="1"/>
          </p:nvCxnSpPr>
          <p:spPr>
            <a:xfrm flipV="1">
              <a:off x="2834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userDrawn="1"/>
          </p:nvCxnSpPr>
          <p:spPr>
            <a:xfrm flipV="1">
              <a:off x="2926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flipV="1">
              <a:off x="3017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flipV="1">
              <a:off x="3108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userDrawn="1"/>
          </p:nvCxnSpPr>
          <p:spPr>
            <a:xfrm flipV="1">
              <a:off x="3291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userDrawn="1"/>
          </p:nvCxnSpPr>
          <p:spPr>
            <a:xfrm flipV="1">
              <a:off x="3383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userDrawn="1"/>
          </p:nvCxnSpPr>
          <p:spPr>
            <a:xfrm flipV="1">
              <a:off x="34747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userDrawn="1"/>
          </p:nvCxnSpPr>
          <p:spPr>
            <a:xfrm flipV="1">
              <a:off x="35661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userDrawn="1"/>
          </p:nvCxnSpPr>
          <p:spPr>
            <a:xfrm flipV="1">
              <a:off x="37490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userDrawn="1"/>
          </p:nvCxnSpPr>
          <p:spPr>
            <a:xfrm flipV="1">
              <a:off x="38404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userDrawn="1"/>
          </p:nvCxnSpPr>
          <p:spPr>
            <a:xfrm flipV="1">
              <a:off x="3931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 name="Straight Connector 44"/>
            <p:cNvCxnSpPr/>
            <p:nvPr userDrawn="1"/>
          </p:nvCxnSpPr>
          <p:spPr>
            <a:xfrm flipV="1">
              <a:off x="4023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userDrawn="1"/>
          </p:nvCxnSpPr>
          <p:spPr>
            <a:xfrm flipV="1">
              <a:off x="41148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7" name="Straight Connector 46"/>
            <p:cNvCxnSpPr/>
            <p:nvPr userDrawn="1"/>
          </p:nvCxnSpPr>
          <p:spPr>
            <a:xfrm flipV="1">
              <a:off x="4206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userDrawn="1"/>
          </p:nvCxnSpPr>
          <p:spPr>
            <a:xfrm flipV="1">
              <a:off x="4297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userDrawn="1"/>
          </p:nvCxnSpPr>
          <p:spPr>
            <a:xfrm flipV="1">
              <a:off x="4389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p:cNvCxnSpPr/>
            <p:nvPr userDrawn="1"/>
          </p:nvCxnSpPr>
          <p:spPr>
            <a:xfrm flipV="1">
              <a:off x="4480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userDrawn="1"/>
          </p:nvCxnSpPr>
          <p:spPr>
            <a:xfrm flipV="1">
              <a:off x="45720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userDrawn="1"/>
          </p:nvCxnSpPr>
          <p:spPr>
            <a:xfrm flipV="1">
              <a:off x="4663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53" name="Straight Connector 52"/>
            <p:cNvCxnSpPr/>
            <p:nvPr userDrawn="1"/>
          </p:nvCxnSpPr>
          <p:spPr>
            <a:xfrm flipV="1">
              <a:off x="4754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54" name="Straight Connector 53"/>
            <p:cNvCxnSpPr/>
            <p:nvPr userDrawn="1"/>
          </p:nvCxnSpPr>
          <p:spPr>
            <a:xfrm flipV="1">
              <a:off x="4846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userDrawn="1"/>
          </p:nvCxnSpPr>
          <p:spPr>
            <a:xfrm flipV="1">
              <a:off x="4937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56" name="Straight Connector 55"/>
            <p:cNvCxnSpPr/>
            <p:nvPr userDrawn="1"/>
          </p:nvCxnSpPr>
          <p:spPr>
            <a:xfrm flipV="1">
              <a:off x="50292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7" name="Straight Connector 56"/>
            <p:cNvCxnSpPr/>
            <p:nvPr userDrawn="1"/>
          </p:nvCxnSpPr>
          <p:spPr>
            <a:xfrm flipV="1">
              <a:off x="5120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58" name="Straight Connector 57"/>
            <p:cNvCxnSpPr/>
            <p:nvPr userDrawn="1"/>
          </p:nvCxnSpPr>
          <p:spPr>
            <a:xfrm flipV="1">
              <a:off x="5212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userDrawn="1"/>
          </p:nvCxnSpPr>
          <p:spPr>
            <a:xfrm flipV="1">
              <a:off x="5303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60" name="Straight Connector 59"/>
            <p:cNvCxnSpPr/>
            <p:nvPr userDrawn="1"/>
          </p:nvCxnSpPr>
          <p:spPr>
            <a:xfrm flipV="1">
              <a:off x="5394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61" name="Straight Connector 60"/>
            <p:cNvCxnSpPr/>
            <p:nvPr userDrawn="1"/>
          </p:nvCxnSpPr>
          <p:spPr>
            <a:xfrm flipV="1">
              <a:off x="54864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62" name="Straight Connector 61"/>
            <p:cNvCxnSpPr/>
            <p:nvPr userDrawn="1"/>
          </p:nvCxnSpPr>
          <p:spPr>
            <a:xfrm flipV="1">
              <a:off x="5577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63" name="Straight Connector 62"/>
            <p:cNvCxnSpPr/>
            <p:nvPr userDrawn="1"/>
          </p:nvCxnSpPr>
          <p:spPr>
            <a:xfrm flipV="1">
              <a:off x="5669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64" name="Straight Connector 63"/>
            <p:cNvCxnSpPr/>
            <p:nvPr userDrawn="1"/>
          </p:nvCxnSpPr>
          <p:spPr>
            <a:xfrm flipV="1">
              <a:off x="57607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65" name="Straight Connector 64"/>
            <p:cNvCxnSpPr/>
            <p:nvPr userDrawn="1"/>
          </p:nvCxnSpPr>
          <p:spPr>
            <a:xfrm flipV="1">
              <a:off x="58521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p:cNvCxnSpPr/>
            <p:nvPr userDrawn="1"/>
          </p:nvCxnSpPr>
          <p:spPr>
            <a:xfrm flipV="1">
              <a:off x="59436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p:cNvCxnSpPr/>
            <p:nvPr userDrawn="1"/>
          </p:nvCxnSpPr>
          <p:spPr>
            <a:xfrm flipV="1">
              <a:off x="60350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p:cNvCxnSpPr/>
            <p:nvPr userDrawn="1"/>
          </p:nvCxnSpPr>
          <p:spPr>
            <a:xfrm flipV="1">
              <a:off x="61264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69" name="Straight Connector 68"/>
            <p:cNvCxnSpPr/>
            <p:nvPr userDrawn="1"/>
          </p:nvCxnSpPr>
          <p:spPr>
            <a:xfrm flipV="1">
              <a:off x="6217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70" name="Straight Connector 69"/>
            <p:cNvCxnSpPr/>
            <p:nvPr userDrawn="1"/>
          </p:nvCxnSpPr>
          <p:spPr>
            <a:xfrm flipV="1">
              <a:off x="6309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p:cNvCxnSpPr/>
            <p:nvPr userDrawn="1"/>
          </p:nvCxnSpPr>
          <p:spPr>
            <a:xfrm flipV="1">
              <a:off x="64008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2" name="Straight Connector 71"/>
            <p:cNvCxnSpPr/>
            <p:nvPr userDrawn="1"/>
          </p:nvCxnSpPr>
          <p:spPr>
            <a:xfrm flipV="1">
              <a:off x="6492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73" name="Straight Connector 72"/>
            <p:cNvCxnSpPr/>
            <p:nvPr userDrawn="1"/>
          </p:nvCxnSpPr>
          <p:spPr>
            <a:xfrm flipV="1">
              <a:off x="6583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74" name="Straight Connector 73"/>
            <p:cNvCxnSpPr/>
            <p:nvPr userDrawn="1"/>
          </p:nvCxnSpPr>
          <p:spPr>
            <a:xfrm flipV="1">
              <a:off x="6675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75" name="Straight Connector 74"/>
            <p:cNvCxnSpPr/>
            <p:nvPr userDrawn="1"/>
          </p:nvCxnSpPr>
          <p:spPr>
            <a:xfrm flipV="1">
              <a:off x="6766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p:cNvCxnSpPr/>
            <p:nvPr userDrawn="1"/>
          </p:nvCxnSpPr>
          <p:spPr>
            <a:xfrm flipV="1">
              <a:off x="68580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p:cNvCxnSpPr/>
            <p:nvPr userDrawn="1"/>
          </p:nvCxnSpPr>
          <p:spPr>
            <a:xfrm flipV="1">
              <a:off x="6949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p:cNvCxnSpPr/>
            <p:nvPr userDrawn="1"/>
          </p:nvCxnSpPr>
          <p:spPr>
            <a:xfrm flipV="1">
              <a:off x="7040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78"/>
            <p:cNvCxnSpPr/>
            <p:nvPr userDrawn="1"/>
          </p:nvCxnSpPr>
          <p:spPr>
            <a:xfrm flipV="1">
              <a:off x="7132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p:cNvCxnSpPr/>
            <p:nvPr userDrawn="1"/>
          </p:nvCxnSpPr>
          <p:spPr>
            <a:xfrm flipV="1">
              <a:off x="7223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p:cNvCxnSpPr/>
            <p:nvPr userDrawn="1"/>
          </p:nvCxnSpPr>
          <p:spPr>
            <a:xfrm flipV="1">
              <a:off x="7406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82" name="Straight Connector 81"/>
            <p:cNvCxnSpPr/>
            <p:nvPr userDrawn="1"/>
          </p:nvCxnSpPr>
          <p:spPr>
            <a:xfrm flipV="1">
              <a:off x="7498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p:cNvCxnSpPr/>
            <p:nvPr userDrawn="1"/>
          </p:nvCxnSpPr>
          <p:spPr>
            <a:xfrm flipV="1">
              <a:off x="7589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84" name="Straight Connector 83"/>
            <p:cNvCxnSpPr/>
            <p:nvPr userDrawn="1"/>
          </p:nvCxnSpPr>
          <p:spPr>
            <a:xfrm flipV="1">
              <a:off x="7680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85" name="Straight Connector 84"/>
            <p:cNvCxnSpPr/>
            <p:nvPr userDrawn="1"/>
          </p:nvCxnSpPr>
          <p:spPr>
            <a:xfrm flipV="1">
              <a:off x="77724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6" name="Straight Connector 85"/>
            <p:cNvCxnSpPr/>
            <p:nvPr userDrawn="1"/>
          </p:nvCxnSpPr>
          <p:spPr>
            <a:xfrm flipV="1">
              <a:off x="7863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87" name="Straight Connector 86"/>
            <p:cNvCxnSpPr/>
            <p:nvPr userDrawn="1"/>
          </p:nvCxnSpPr>
          <p:spPr>
            <a:xfrm flipV="1">
              <a:off x="7955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88" name="Straight Connector 87"/>
            <p:cNvCxnSpPr/>
            <p:nvPr userDrawn="1"/>
          </p:nvCxnSpPr>
          <p:spPr>
            <a:xfrm flipV="1">
              <a:off x="80467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89" name="Straight Connector 88"/>
            <p:cNvCxnSpPr/>
            <p:nvPr userDrawn="1"/>
          </p:nvCxnSpPr>
          <p:spPr>
            <a:xfrm flipV="1">
              <a:off x="81381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90" name="Straight Connector 89"/>
            <p:cNvCxnSpPr/>
            <p:nvPr userDrawn="1"/>
          </p:nvCxnSpPr>
          <p:spPr>
            <a:xfrm flipV="1">
              <a:off x="82296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1" name="Straight Connector 90"/>
            <p:cNvCxnSpPr/>
            <p:nvPr userDrawn="1"/>
          </p:nvCxnSpPr>
          <p:spPr>
            <a:xfrm flipV="1">
              <a:off x="83210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92" name="Straight Connector 91"/>
            <p:cNvCxnSpPr/>
            <p:nvPr userDrawn="1"/>
          </p:nvCxnSpPr>
          <p:spPr>
            <a:xfrm flipV="1">
              <a:off x="84124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93" name="Straight Connector 92"/>
            <p:cNvCxnSpPr/>
            <p:nvPr userDrawn="1"/>
          </p:nvCxnSpPr>
          <p:spPr>
            <a:xfrm flipV="1">
              <a:off x="8503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94" name="Straight Connector 93"/>
            <p:cNvCxnSpPr/>
            <p:nvPr userDrawn="1"/>
          </p:nvCxnSpPr>
          <p:spPr>
            <a:xfrm flipV="1">
              <a:off x="8595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95" name="Straight Connector 94"/>
            <p:cNvCxnSpPr/>
            <p:nvPr userDrawn="1"/>
          </p:nvCxnSpPr>
          <p:spPr>
            <a:xfrm flipV="1">
              <a:off x="86868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6" name="Straight Connector 95"/>
            <p:cNvCxnSpPr/>
            <p:nvPr userDrawn="1"/>
          </p:nvCxnSpPr>
          <p:spPr>
            <a:xfrm flipV="1">
              <a:off x="8778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97" name="Straight Connector 96"/>
            <p:cNvCxnSpPr/>
            <p:nvPr userDrawn="1"/>
          </p:nvCxnSpPr>
          <p:spPr>
            <a:xfrm flipV="1">
              <a:off x="8869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98" name="Straight Connector 97"/>
            <p:cNvCxnSpPr/>
            <p:nvPr userDrawn="1"/>
          </p:nvCxnSpPr>
          <p:spPr>
            <a:xfrm flipV="1">
              <a:off x="8961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99" name="Straight Connector 98"/>
            <p:cNvCxnSpPr/>
            <p:nvPr userDrawn="1"/>
          </p:nvCxnSpPr>
          <p:spPr>
            <a:xfrm flipV="1">
              <a:off x="9052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00" name="Straight Connector 99"/>
            <p:cNvCxnSpPr/>
            <p:nvPr userDrawn="1"/>
          </p:nvCxnSpPr>
          <p:spPr>
            <a:xfrm flipV="1">
              <a:off x="91440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1" name="Straight Connector 100"/>
            <p:cNvCxnSpPr/>
            <p:nvPr userDrawn="1"/>
          </p:nvCxnSpPr>
          <p:spPr>
            <a:xfrm flipV="1">
              <a:off x="9235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02" name="Straight Connector 101"/>
            <p:cNvCxnSpPr/>
            <p:nvPr userDrawn="1"/>
          </p:nvCxnSpPr>
          <p:spPr>
            <a:xfrm flipV="1">
              <a:off x="9326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03" name="Straight Connector 102"/>
            <p:cNvCxnSpPr/>
            <p:nvPr userDrawn="1"/>
          </p:nvCxnSpPr>
          <p:spPr>
            <a:xfrm flipV="1">
              <a:off x="9418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04" name="Straight Connector 103"/>
            <p:cNvCxnSpPr/>
            <p:nvPr userDrawn="1"/>
          </p:nvCxnSpPr>
          <p:spPr>
            <a:xfrm flipV="1">
              <a:off x="9509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05" name="Straight Connector 104"/>
            <p:cNvCxnSpPr/>
            <p:nvPr userDrawn="1"/>
          </p:nvCxnSpPr>
          <p:spPr>
            <a:xfrm flipV="1">
              <a:off x="96012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6" name="Straight Connector 105"/>
            <p:cNvCxnSpPr/>
            <p:nvPr userDrawn="1"/>
          </p:nvCxnSpPr>
          <p:spPr>
            <a:xfrm flipV="1">
              <a:off x="9692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07" name="Straight Connector 106"/>
            <p:cNvCxnSpPr/>
            <p:nvPr userDrawn="1"/>
          </p:nvCxnSpPr>
          <p:spPr>
            <a:xfrm flipV="1">
              <a:off x="9784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08" name="Straight Connector 107"/>
            <p:cNvCxnSpPr/>
            <p:nvPr userDrawn="1"/>
          </p:nvCxnSpPr>
          <p:spPr>
            <a:xfrm flipV="1">
              <a:off x="9875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09" name="Straight Connector 108"/>
            <p:cNvCxnSpPr/>
            <p:nvPr userDrawn="1"/>
          </p:nvCxnSpPr>
          <p:spPr>
            <a:xfrm flipV="1">
              <a:off x="9966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10" name="Straight Connector 109"/>
            <p:cNvCxnSpPr/>
            <p:nvPr userDrawn="1"/>
          </p:nvCxnSpPr>
          <p:spPr>
            <a:xfrm flipV="1">
              <a:off x="100584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1" name="Straight Connector 110"/>
            <p:cNvCxnSpPr/>
            <p:nvPr userDrawn="1"/>
          </p:nvCxnSpPr>
          <p:spPr>
            <a:xfrm flipV="1">
              <a:off x="10149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12" name="Straight Connector 111"/>
            <p:cNvCxnSpPr/>
            <p:nvPr userDrawn="1"/>
          </p:nvCxnSpPr>
          <p:spPr>
            <a:xfrm flipV="1">
              <a:off x="10241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p:cNvCxnSpPr/>
            <p:nvPr userDrawn="1"/>
          </p:nvCxnSpPr>
          <p:spPr>
            <a:xfrm flipV="1">
              <a:off x="103327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p:cNvCxnSpPr/>
            <p:nvPr userDrawn="1"/>
          </p:nvCxnSpPr>
          <p:spPr>
            <a:xfrm flipV="1">
              <a:off x="104241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p:cNvCxnSpPr/>
            <p:nvPr userDrawn="1"/>
          </p:nvCxnSpPr>
          <p:spPr>
            <a:xfrm flipV="1">
              <a:off x="105156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6" name="Straight Connector 115"/>
            <p:cNvCxnSpPr/>
            <p:nvPr userDrawn="1"/>
          </p:nvCxnSpPr>
          <p:spPr>
            <a:xfrm flipV="1">
              <a:off x="106070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p:cNvCxnSpPr/>
            <p:nvPr userDrawn="1"/>
          </p:nvCxnSpPr>
          <p:spPr>
            <a:xfrm flipV="1">
              <a:off x="106984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18" name="Straight Connector 117"/>
            <p:cNvCxnSpPr/>
            <p:nvPr userDrawn="1"/>
          </p:nvCxnSpPr>
          <p:spPr>
            <a:xfrm flipV="1">
              <a:off x="10789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19" name="Straight Connector 118"/>
            <p:cNvCxnSpPr/>
            <p:nvPr userDrawn="1"/>
          </p:nvCxnSpPr>
          <p:spPr>
            <a:xfrm flipV="1">
              <a:off x="10881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p:cNvCxnSpPr/>
            <p:nvPr userDrawn="1"/>
          </p:nvCxnSpPr>
          <p:spPr>
            <a:xfrm flipV="1">
              <a:off x="11064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p:cNvCxnSpPr/>
            <p:nvPr userDrawn="1"/>
          </p:nvCxnSpPr>
          <p:spPr>
            <a:xfrm flipV="1">
              <a:off x="11155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22" name="Straight Connector 121"/>
            <p:cNvCxnSpPr/>
            <p:nvPr userDrawn="1"/>
          </p:nvCxnSpPr>
          <p:spPr>
            <a:xfrm flipV="1">
              <a:off x="11247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p:cNvCxnSpPr/>
            <p:nvPr userDrawn="1"/>
          </p:nvCxnSpPr>
          <p:spPr>
            <a:xfrm flipV="1">
              <a:off x="11338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24" name="Straight Connector 123"/>
            <p:cNvCxnSpPr/>
            <p:nvPr userDrawn="1"/>
          </p:nvCxnSpPr>
          <p:spPr>
            <a:xfrm flipV="1">
              <a:off x="114300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5" name="Straight Connector 124"/>
            <p:cNvCxnSpPr/>
            <p:nvPr userDrawn="1"/>
          </p:nvCxnSpPr>
          <p:spPr>
            <a:xfrm flipV="1">
              <a:off x="11521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26" name="Straight Connector 125"/>
            <p:cNvCxnSpPr/>
            <p:nvPr userDrawn="1"/>
          </p:nvCxnSpPr>
          <p:spPr>
            <a:xfrm flipV="1">
              <a:off x="11612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27" name="Straight Connector 126"/>
            <p:cNvCxnSpPr/>
            <p:nvPr userDrawn="1"/>
          </p:nvCxnSpPr>
          <p:spPr>
            <a:xfrm flipV="1">
              <a:off x="11704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28" name="Straight Connector 127"/>
            <p:cNvCxnSpPr/>
            <p:nvPr userDrawn="1"/>
          </p:nvCxnSpPr>
          <p:spPr>
            <a:xfrm flipV="1">
              <a:off x="11795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29" name="Straight Connector 128"/>
            <p:cNvCxnSpPr/>
            <p:nvPr userDrawn="1"/>
          </p:nvCxnSpPr>
          <p:spPr>
            <a:xfrm flipV="1">
              <a:off x="118872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30" name="Straight Connector 129"/>
            <p:cNvCxnSpPr/>
            <p:nvPr userDrawn="1"/>
          </p:nvCxnSpPr>
          <p:spPr>
            <a:xfrm flipV="1">
              <a:off x="11978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31" name="Straight Connector 130"/>
            <p:cNvCxnSpPr/>
            <p:nvPr userDrawn="1"/>
          </p:nvCxnSpPr>
          <p:spPr>
            <a:xfrm flipV="1">
              <a:off x="12070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32" name="Straight Connector 131"/>
            <p:cNvCxnSpPr/>
            <p:nvPr userDrawn="1"/>
          </p:nvCxnSpPr>
          <p:spPr>
            <a:xfrm flipV="1">
              <a:off x="12161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33" name="Straight Connector 132"/>
            <p:cNvCxnSpPr/>
            <p:nvPr userDrawn="1"/>
          </p:nvCxnSpPr>
          <p:spPr>
            <a:xfrm flipV="1">
              <a:off x="12252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34" name="Straight Connector 133"/>
            <p:cNvCxnSpPr/>
            <p:nvPr userDrawn="1"/>
          </p:nvCxnSpPr>
          <p:spPr>
            <a:xfrm flipV="1">
              <a:off x="123444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35" name="Straight Connector 134"/>
            <p:cNvCxnSpPr/>
            <p:nvPr userDrawn="1"/>
          </p:nvCxnSpPr>
          <p:spPr>
            <a:xfrm flipV="1">
              <a:off x="12435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36" name="Straight Connector 135"/>
            <p:cNvCxnSpPr/>
            <p:nvPr userDrawn="1"/>
          </p:nvCxnSpPr>
          <p:spPr>
            <a:xfrm flipV="1">
              <a:off x="12527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37" name="Straight Connector 136"/>
            <p:cNvCxnSpPr/>
            <p:nvPr userDrawn="1"/>
          </p:nvCxnSpPr>
          <p:spPr>
            <a:xfrm flipV="1">
              <a:off x="126187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38" name="Straight Connector 137"/>
            <p:cNvCxnSpPr/>
            <p:nvPr userDrawn="1"/>
          </p:nvCxnSpPr>
          <p:spPr>
            <a:xfrm flipV="1">
              <a:off x="127101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39" name="Straight Connector 138"/>
            <p:cNvCxnSpPr/>
            <p:nvPr userDrawn="1"/>
          </p:nvCxnSpPr>
          <p:spPr>
            <a:xfrm flipV="1">
              <a:off x="128016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0" name="Straight Connector 139"/>
            <p:cNvCxnSpPr/>
            <p:nvPr userDrawn="1"/>
          </p:nvCxnSpPr>
          <p:spPr>
            <a:xfrm flipV="1">
              <a:off x="128930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41" name="Straight Connector 140"/>
            <p:cNvCxnSpPr/>
            <p:nvPr userDrawn="1"/>
          </p:nvCxnSpPr>
          <p:spPr>
            <a:xfrm flipV="1">
              <a:off x="129844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42" name="Straight Connector 141"/>
            <p:cNvCxnSpPr/>
            <p:nvPr userDrawn="1"/>
          </p:nvCxnSpPr>
          <p:spPr>
            <a:xfrm flipV="1">
              <a:off x="13075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p:cNvCxnSpPr/>
            <p:nvPr userDrawn="1"/>
          </p:nvCxnSpPr>
          <p:spPr>
            <a:xfrm flipV="1">
              <a:off x="13167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p:cNvCxnSpPr/>
            <p:nvPr userDrawn="1"/>
          </p:nvCxnSpPr>
          <p:spPr>
            <a:xfrm flipV="1">
              <a:off x="132588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5" name="Straight Connector 144"/>
            <p:cNvCxnSpPr/>
            <p:nvPr userDrawn="1"/>
          </p:nvCxnSpPr>
          <p:spPr>
            <a:xfrm flipV="1">
              <a:off x="13350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46" name="Straight Connector 145"/>
            <p:cNvCxnSpPr/>
            <p:nvPr userDrawn="1"/>
          </p:nvCxnSpPr>
          <p:spPr>
            <a:xfrm flipV="1">
              <a:off x="13441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47" name="Straight Connector 146"/>
            <p:cNvCxnSpPr/>
            <p:nvPr userDrawn="1"/>
          </p:nvCxnSpPr>
          <p:spPr>
            <a:xfrm flipV="1">
              <a:off x="13533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48" name="Straight Connector 147"/>
            <p:cNvCxnSpPr/>
            <p:nvPr userDrawn="1"/>
          </p:nvCxnSpPr>
          <p:spPr>
            <a:xfrm flipV="1">
              <a:off x="13624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49" name="Straight Connector 148"/>
            <p:cNvCxnSpPr/>
            <p:nvPr userDrawn="1"/>
          </p:nvCxnSpPr>
          <p:spPr>
            <a:xfrm flipV="1">
              <a:off x="137160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50" name="Straight Connector 149"/>
            <p:cNvCxnSpPr/>
            <p:nvPr userDrawn="1"/>
          </p:nvCxnSpPr>
          <p:spPr>
            <a:xfrm flipV="1">
              <a:off x="13807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51" name="Straight Connector 150"/>
            <p:cNvCxnSpPr/>
            <p:nvPr userDrawn="1"/>
          </p:nvCxnSpPr>
          <p:spPr>
            <a:xfrm flipV="1">
              <a:off x="13898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52" name="Straight Connector 151"/>
            <p:cNvCxnSpPr/>
            <p:nvPr userDrawn="1"/>
          </p:nvCxnSpPr>
          <p:spPr>
            <a:xfrm flipV="1">
              <a:off x="13990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53" name="Straight Connector 152"/>
            <p:cNvCxnSpPr/>
            <p:nvPr userDrawn="1"/>
          </p:nvCxnSpPr>
          <p:spPr>
            <a:xfrm flipV="1">
              <a:off x="14081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54" name="Straight Connector 153"/>
            <p:cNvCxnSpPr/>
            <p:nvPr userDrawn="1"/>
          </p:nvCxnSpPr>
          <p:spPr>
            <a:xfrm>
              <a:off x="0" y="9144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55" name="Straight Connector 154"/>
            <p:cNvCxnSpPr/>
            <p:nvPr userDrawn="1"/>
          </p:nvCxnSpPr>
          <p:spPr>
            <a:xfrm>
              <a:off x="457200" y="5486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56" name="Straight Connector 155"/>
            <p:cNvCxnSpPr/>
            <p:nvPr userDrawn="1"/>
          </p:nvCxnSpPr>
          <p:spPr>
            <a:xfrm>
              <a:off x="457200" y="6400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57" name="Straight Connector 156"/>
            <p:cNvCxnSpPr/>
            <p:nvPr userDrawn="1"/>
          </p:nvCxnSpPr>
          <p:spPr>
            <a:xfrm>
              <a:off x="457200" y="7315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58" name="Straight Connector 157"/>
            <p:cNvCxnSpPr/>
            <p:nvPr userDrawn="1"/>
          </p:nvCxnSpPr>
          <p:spPr>
            <a:xfrm>
              <a:off x="457200" y="8229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59" name="Straight Connector 158"/>
            <p:cNvCxnSpPr/>
            <p:nvPr userDrawn="1"/>
          </p:nvCxnSpPr>
          <p:spPr>
            <a:xfrm>
              <a:off x="0" y="13716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60" name="Straight Connector 159"/>
            <p:cNvCxnSpPr/>
            <p:nvPr userDrawn="1"/>
          </p:nvCxnSpPr>
          <p:spPr>
            <a:xfrm>
              <a:off x="457200" y="10058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61" name="Straight Connector 160"/>
            <p:cNvCxnSpPr/>
            <p:nvPr userDrawn="1"/>
          </p:nvCxnSpPr>
          <p:spPr>
            <a:xfrm>
              <a:off x="457200" y="10972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62" name="Straight Connector 161"/>
            <p:cNvCxnSpPr/>
            <p:nvPr userDrawn="1"/>
          </p:nvCxnSpPr>
          <p:spPr>
            <a:xfrm>
              <a:off x="457200" y="11887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63" name="Straight Connector 162"/>
            <p:cNvCxnSpPr/>
            <p:nvPr userDrawn="1"/>
          </p:nvCxnSpPr>
          <p:spPr>
            <a:xfrm>
              <a:off x="457200" y="12801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64" name="Straight Connector 163"/>
            <p:cNvCxnSpPr/>
            <p:nvPr userDrawn="1"/>
          </p:nvCxnSpPr>
          <p:spPr>
            <a:xfrm>
              <a:off x="0" y="18288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65" name="Straight Connector 164"/>
            <p:cNvCxnSpPr/>
            <p:nvPr userDrawn="1"/>
          </p:nvCxnSpPr>
          <p:spPr>
            <a:xfrm>
              <a:off x="457200" y="14630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66" name="Straight Connector 165"/>
            <p:cNvCxnSpPr/>
            <p:nvPr userDrawn="1"/>
          </p:nvCxnSpPr>
          <p:spPr>
            <a:xfrm>
              <a:off x="457200" y="15544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67" name="Straight Connector 166"/>
            <p:cNvCxnSpPr/>
            <p:nvPr userDrawn="1"/>
          </p:nvCxnSpPr>
          <p:spPr>
            <a:xfrm>
              <a:off x="457200" y="16459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68" name="Straight Connector 167"/>
            <p:cNvCxnSpPr/>
            <p:nvPr userDrawn="1"/>
          </p:nvCxnSpPr>
          <p:spPr>
            <a:xfrm>
              <a:off x="457200" y="17373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69" name="Straight Connector 168"/>
            <p:cNvCxnSpPr/>
            <p:nvPr userDrawn="1"/>
          </p:nvCxnSpPr>
          <p:spPr>
            <a:xfrm>
              <a:off x="0" y="22860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70" name="Straight Connector 169"/>
            <p:cNvCxnSpPr/>
            <p:nvPr userDrawn="1"/>
          </p:nvCxnSpPr>
          <p:spPr>
            <a:xfrm>
              <a:off x="457200" y="19202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71" name="Straight Connector 170"/>
            <p:cNvCxnSpPr/>
            <p:nvPr userDrawn="1"/>
          </p:nvCxnSpPr>
          <p:spPr>
            <a:xfrm>
              <a:off x="457200" y="20116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72" name="Straight Connector 171"/>
            <p:cNvCxnSpPr/>
            <p:nvPr userDrawn="1"/>
          </p:nvCxnSpPr>
          <p:spPr>
            <a:xfrm>
              <a:off x="457200" y="21031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73" name="Straight Connector 172"/>
            <p:cNvCxnSpPr/>
            <p:nvPr userDrawn="1"/>
          </p:nvCxnSpPr>
          <p:spPr>
            <a:xfrm>
              <a:off x="457200" y="21945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74" name="Straight Connector 173"/>
            <p:cNvCxnSpPr/>
            <p:nvPr userDrawn="1"/>
          </p:nvCxnSpPr>
          <p:spPr>
            <a:xfrm>
              <a:off x="0" y="27432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75" name="Straight Connector 174"/>
            <p:cNvCxnSpPr/>
            <p:nvPr userDrawn="1"/>
          </p:nvCxnSpPr>
          <p:spPr>
            <a:xfrm>
              <a:off x="457200" y="23774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76" name="Straight Connector 175"/>
            <p:cNvCxnSpPr/>
            <p:nvPr userDrawn="1"/>
          </p:nvCxnSpPr>
          <p:spPr>
            <a:xfrm>
              <a:off x="457200" y="24688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77" name="Straight Connector 176"/>
            <p:cNvCxnSpPr/>
            <p:nvPr userDrawn="1"/>
          </p:nvCxnSpPr>
          <p:spPr>
            <a:xfrm>
              <a:off x="457200" y="25603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78" name="Straight Connector 177"/>
            <p:cNvCxnSpPr/>
            <p:nvPr userDrawn="1"/>
          </p:nvCxnSpPr>
          <p:spPr>
            <a:xfrm>
              <a:off x="457200" y="26517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79" name="Straight Connector 178"/>
            <p:cNvCxnSpPr/>
            <p:nvPr userDrawn="1"/>
          </p:nvCxnSpPr>
          <p:spPr>
            <a:xfrm>
              <a:off x="0" y="32004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80" name="Straight Connector 179"/>
            <p:cNvCxnSpPr/>
            <p:nvPr userDrawn="1"/>
          </p:nvCxnSpPr>
          <p:spPr>
            <a:xfrm>
              <a:off x="457200" y="28346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81" name="Straight Connector 180"/>
            <p:cNvCxnSpPr/>
            <p:nvPr userDrawn="1"/>
          </p:nvCxnSpPr>
          <p:spPr>
            <a:xfrm>
              <a:off x="457200" y="29260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82" name="Straight Connector 181"/>
            <p:cNvCxnSpPr/>
            <p:nvPr userDrawn="1"/>
          </p:nvCxnSpPr>
          <p:spPr>
            <a:xfrm>
              <a:off x="457200" y="30175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83" name="Straight Connector 182"/>
            <p:cNvCxnSpPr/>
            <p:nvPr userDrawn="1"/>
          </p:nvCxnSpPr>
          <p:spPr>
            <a:xfrm>
              <a:off x="457200" y="31089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84" name="Straight Connector 183"/>
            <p:cNvCxnSpPr/>
            <p:nvPr userDrawn="1"/>
          </p:nvCxnSpPr>
          <p:spPr>
            <a:xfrm>
              <a:off x="0" y="36576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85" name="Straight Connector 184"/>
            <p:cNvCxnSpPr/>
            <p:nvPr userDrawn="1"/>
          </p:nvCxnSpPr>
          <p:spPr>
            <a:xfrm>
              <a:off x="457200" y="32918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86" name="Straight Connector 185"/>
            <p:cNvCxnSpPr/>
            <p:nvPr userDrawn="1"/>
          </p:nvCxnSpPr>
          <p:spPr>
            <a:xfrm>
              <a:off x="457200" y="33832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87" name="Straight Connector 186"/>
            <p:cNvCxnSpPr/>
            <p:nvPr userDrawn="1"/>
          </p:nvCxnSpPr>
          <p:spPr>
            <a:xfrm>
              <a:off x="457200" y="34747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88" name="Straight Connector 187"/>
            <p:cNvCxnSpPr/>
            <p:nvPr userDrawn="1"/>
          </p:nvCxnSpPr>
          <p:spPr>
            <a:xfrm>
              <a:off x="457200" y="35661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89" name="Straight Connector 188"/>
            <p:cNvCxnSpPr/>
            <p:nvPr userDrawn="1"/>
          </p:nvCxnSpPr>
          <p:spPr>
            <a:xfrm>
              <a:off x="457200" y="37490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0" name="Straight Connector 189"/>
            <p:cNvCxnSpPr/>
            <p:nvPr userDrawn="1"/>
          </p:nvCxnSpPr>
          <p:spPr>
            <a:xfrm>
              <a:off x="457200" y="38404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1" name="Straight Connector 190"/>
            <p:cNvCxnSpPr/>
            <p:nvPr userDrawn="1"/>
          </p:nvCxnSpPr>
          <p:spPr>
            <a:xfrm>
              <a:off x="457200" y="39319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2" name="Straight Connector 191"/>
            <p:cNvCxnSpPr/>
            <p:nvPr userDrawn="1"/>
          </p:nvCxnSpPr>
          <p:spPr>
            <a:xfrm>
              <a:off x="457200" y="40233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3" name="Straight Connector 192"/>
            <p:cNvCxnSpPr/>
            <p:nvPr userDrawn="1"/>
          </p:nvCxnSpPr>
          <p:spPr>
            <a:xfrm>
              <a:off x="0" y="45720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94" name="Straight Connector 193"/>
            <p:cNvCxnSpPr/>
            <p:nvPr userDrawn="1"/>
          </p:nvCxnSpPr>
          <p:spPr>
            <a:xfrm>
              <a:off x="457200" y="42062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5" name="Straight Connector 194"/>
            <p:cNvCxnSpPr/>
            <p:nvPr userDrawn="1"/>
          </p:nvCxnSpPr>
          <p:spPr>
            <a:xfrm>
              <a:off x="457200" y="42976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6" name="Straight Connector 195"/>
            <p:cNvCxnSpPr/>
            <p:nvPr userDrawn="1"/>
          </p:nvCxnSpPr>
          <p:spPr>
            <a:xfrm>
              <a:off x="457200" y="43891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7" name="Straight Connector 196"/>
            <p:cNvCxnSpPr/>
            <p:nvPr userDrawn="1"/>
          </p:nvCxnSpPr>
          <p:spPr>
            <a:xfrm>
              <a:off x="457200" y="44805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8" name="Straight Connector 197"/>
            <p:cNvCxnSpPr/>
            <p:nvPr userDrawn="1"/>
          </p:nvCxnSpPr>
          <p:spPr>
            <a:xfrm>
              <a:off x="0" y="50292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99" name="Straight Connector 198"/>
            <p:cNvCxnSpPr/>
            <p:nvPr userDrawn="1"/>
          </p:nvCxnSpPr>
          <p:spPr>
            <a:xfrm>
              <a:off x="457200" y="46634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00" name="Straight Connector 199"/>
            <p:cNvCxnSpPr/>
            <p:nvPr userDrawn="1"/>
          </p:nvCxnSpPr>
          <p:spPr>
            <a:xfrm>
              <a:off x="457200" y="47548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01" name="Straight Connector 200"/>
            <p:cNvCxnSpPr/>
            <p:nvPr userDrawn="1"/>
          </p:nvCxnSpPr>
          <p:spPr>
            <a:xfrm>
              <a:off x="457200" y="48463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02" name="Straight Connector 201"/>
            <p:cNvCxnSpPr/>
            <p:nvPr userDrawn="1"/>
          </p:nvCxnSpPr>
          <p:spPr>
            <a:xfrm>
              <a:off x="457200" y="49377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03" name="Straight Connector 202"/>
            <p:cNvCxnSpPr/>
            <p:nvPr userDrawn="1"/>
          </p:nvCxnSpPr>
          <p:spPr>
            <a:xfrm>
              <a:off x="0" y="54864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04" name="Straight Connector 203"/>
            <p:cNvCxnSpPr/>
            <p:nvPr userDrawn="1"/>
          </p:nvCxnSpPr>
          <p:spPr>
            <a:xfrm>
              <a:off x="457200" y="51206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05" name="Straight Connector 204"/>
            <p:cNvCxnSpPr/>
            <p:nvPr userDrawn="1"/>
          </p:nvCxnSpPr>
          <p:spPr>
            <a:xfrm>
              <a:off x="457200" y="52120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06" name="Straight Connector 205"/>
            <p:cNvCxnSpPr/>
            <p:nvPr userDrawn="1"/>
          </p:nvCxnSpPr>
          <p:spPr>
            <a:xfrm>
              <a:off x="457200" y="53035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07" name="Straight Connector 206"/>
            <p:cNvCxnSpPr/>
            <p:nvPr userDrawn="1"/>
          </p:nvCxnSpPr>
          <p:spPr>
            <a:xfrm>
              <a:off x="457200" y="53949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08" name="Straight Connector 207"/>
            <p:cNvCxnSpPr/>
            <p:nvPr userDrawn="1"/>
          </p:nvCxnSpPr>
          <p:spPr>
            <a:xfrm>
              <a:off x="0" y="59436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09" name="Straight Connector 208"/>
            <p:cNvCxnSpPr/>
            <p:nvPr userDrawn="1"/>
          </p:nvCxnSpPr>
          <p:spPr>
            <a:xfrm>
              <a:off x="457200" y="55778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10" name="Straight Connector 209"/>
            <p:cNvCxnSpPr/>
            <p:nvPr userDrawn="1"/>
          </p:nvCxnSpPr>
          <p:spPr>
            <a:xfrm>
              <a:off x="457200" y="56692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11" name="Straight Connector 210"/>
            <p:cNvCxnSpPr/>
            <p:nvPr userDrawn="1"/>
          </p:nvCxnSpPr>
          <p:spPr>
            <a:xfrm>
              <a:off x="457200" y="57607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12" name="Straight Connector 211"/>
            <p:cNvCxnSpPr/>
            <p:nvPr userDrawn="1"/>
          </p:nvCxnSpPr>
          <p:spPr>
            <a:xfrm>
              <a:off x="457200" y="58521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13" name="Straight Connector 212"/>
            <p:cNvCxnSpPr/>
            <p:nvPr userDrawn="1"/>
          </p:nvCxnSpPr>
          <p:spPr>
            <a:xfrm>
              <a:off x="0" y="64008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14" name="Straight Connector 213"/>
            <p:cNvCxnSpPr/>
            <p:nvPr userDrawn="1"/>
          </p:nvCxnSpPr>
          <p:spPr>
            <a:xfrm>
              <a:off x="457200" y="60350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15" name="Straight Connector 214"/>
            <p:cNvCxnSpPr/>
            <p:nvPr userDrawn="1"/>
          </p:nvCxnSpPr>
          <p:spPr>
            <a:xfrm>
              <a:off x="457200" y="61264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16" name="Straight Connector 215"/>
            <p:cNvCxnSpPr/>
            <p:nvPr userDrawn="1"/>
          </p:nvCxnSpPr>
          <p:spPr>
            <a:xfrm>
              <a:off x="457200" y="62179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17" name="Straight Connector 216"/>
            <p:cNvCxnSpPr/>
            <p:nvPr userDrawn="1"/>
          </p:nvCxnSpPr>
          <p:spPr>
            <a:xfrm>
              <a:off x="457200" y="63093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18" name="Straight Connector 217"/>
            <p:cNvCxnSpPr/>
            <p:nvPr userDrawn="1"/>
          </p:nvCxnSpPr>
          <p:spPr>
            <a:xfrm>
              <a:off x="0" y="68580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19" name="Straight Connector 218"/>
            <p:cNvCxnSpPr/>
            <p:nvPr userDrawn="1"/>
          </p:nvCxnSpPr>
          <p:spPr>
            <a:xfrm>
              <a:off x="457200" y="64922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20" name="Straight Connector 219"/>
            <p:cNvCxnSpPr/>
            <p:nvPr userDrawn="1"/>
          </p:nvCxnSpPr>
          <p:spPr>
            <a:xfrm>
              <a:off x="457200" y="65836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21" name="Straight Connector 220"/>
            <p:cNvCxnSpPr/>
            <p:nvPr userDrawn="1"/>
          </p:nvCxnSpPr>
          <p:spPr>
            <a:xfrm>
              <a:off x="457200" y="66751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22" name="Straight Connector 221"/>
            <p:cNvCxnSpPr/>
            <p:nvPr userDrawn="1"/>
          </p:nvCxnSpPr>
          <p:spPr>
            <a:xfrm>
              <a:off x="457200" y="67665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23" name="Straight Connector 222"/>
            <p:cNvCxnSpPr/>
            <p:nvPr userDrawn="1"/>
          </p:nvCxnSpPr>
          <p:spPr>
            <a:xfrm>
              <a:off x="0" y="73152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24" name="Straight Connector 223"/>
            <p:cNvCxnSpPr/>
            <p:nvPr userDrawn="1"/>
          </p:nvCxnSpPr>
          <p:spPr>
            <a:xfrm>
              <a:off x="457200" y="69494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25" name="Straight Connector 224"/>
            <p:cNvCxnSpPr/>
            <p:nvPr userDrawn="1"/>
          </p:nvCxnSpPr>
          <p:spPr>
            <a:xfrm>
              <a:off x="457200" y="70408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26" name="Straight Connector 225"/>
            <p:cNvCxnSpPr/>
            <p:nvPr userDrawn="1"/>
          </p:nvCxnSpPr>
          <p:spPr>
            <a:xfrm>
              <a:off x="457200" y="71323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27" name="Straight Connector 226"/>
            <p:cNvCxnSpPr/>
            <p:nvPr userDrawn="1"/>
          </p:nvCxnSpPr>
          <p:spPr>
            <a:xfrm>
              <a:off x="457200" y="72237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28" name="Straight Connector 227"/>
            <p:cNvCxnSpPr/>
            <p:nvPr userDrawn="1"/>
          </p:nvCxnSpPr>
          <p:spPr>
            <a:xfrm>
              <a:off x="457200" y="74066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29" name="Straight Connector 228"/>
            <p:cNvCxnSpPr/>
            <p:nvPr userDrawn="1"/>
          </p:nvCxnSpPr>
          <p:spPr>
            <a:xfrm>
              <a:off x="457200" y="74980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30" name="Straight Connector 229"/>
            <p:cNvCxnSpPr/>
            <p:nvPr userDrawn="1"/>
          </p:nvCxnSpPr>
          <p:spPr>
            <a:xfrm>
              <a:off x="457200" y="75895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31" name="Straight Connector 230"/>
            <p:cNvCxnSpPr/>
            <p:nvPr userDrawn="1"/>
          </p:nvCxnSpPr>
          <p:spPr>
            <a:xfrm>
              <a:off x="457200" y="76809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33" name="Straight Connector 232"/>
            <p:cNvCxnSpPr/>
            <p:nvPr userDrawn="1"/>
          </p:nvCxnSpPr>
          <p:spPr>
            <a:xfrm flipV="1">
              <a:off x="502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34" name="Straight Connector 233"/>
            <p:cNvCxnSpPr/>
            <p:nvPr userDrawn="1"/>
          </p:nvCxnSpPr>
          <p:spPr>
            <a:xfrm flipV="1">
              <a:off x="594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35" name="Straight Connector 234"/>
            <p:cNvCxnSpPr/>
            <p:nvPr userDrawn="1"/>
          </p:nvCxnSpPr>
          <p:spPr>
            <a:xfrm flipV="1">
              <a:off x="6858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36" name="Straight Connector 235"/>
            <p:cNvCxnSpPr/>
            <p:nvPr userDrawn="1"/>
          </p:nvCxnSpPr>
          <p:spPr>
            <a:xfrm flipV="1">
              <a:off x="777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37" name="Straight Connector 236"/>
            <p:cNvCxnSpPr/>
            <p:nvPr userDrawn="1"/>
          </p:nvCxnSpPr>
          <p:spPr>
            <a:xfrm flipV="1">
              <a:off x="868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38" name="Straight Connector 237"/>
            <p:cNvCxnSpPr/>
            <p:nvPr userDrawn="1"/>
          </p:nvCxnSpPr>
          <p:spPr>
            <a:xfrm flipV="1">
              <a:off x="960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39" name="Straight Connector 238"/>
            <p:cNvCxnSpPr/>
            <p:nvPr userDrawn="1"/>
          </p:nvCxnSpPr>
          <p:spPr>
            <a:xfrm flipV="1">
              <a:off x="1051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40" name="Straight Connector 239"/>
            <p:cNvCxnSpPr/>
            <p:nvPr userDrawn="1"/>
          </p:nvCxnSpPr>
          <p:spPr>
            <a:xfrm flipV="1">
              <a:off x="11430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41" name="Straight Connector 240"/>
            <p:cNvCxnSpPr/>
            <p:nvPr userDrawn="1"/>
          </p:nvCxnSpPr>
          <p:spPr>
            <a:xfrm flipV="1">
              <a:off x="1234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42" name="Straight Connector 241"/>
            <p:cNvCxnSpPr/>
            <p:nvPr userDrawn="1"/>
          </p:nvCxnSpPr>
          <p:spPr>
            <a:xfrm flipV="1">
              <a:off x="1325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43" name="Straight Connector 242"/>
            <p:cNvCxnSpPr/>
            <p:nvPr userDrawn="1"/>
          </p:nvCxnSpPr>
          <p:spPr>
            <a:xfrm flipV="1">
              <a:off x="1417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44" name="Straight Connector 243"/>
            <p:cNvCxnSpPr/>
            <p:nvPr userDrawn="1"/>
          </p:nvCxnSpPr>
          <p:spPr>
            <a:xfrm flipV="1">
              <a:off x="1508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45" name="Straight Connector 244"/>
            <p:cNvCxnSpPr/>
            <p:nvPr userDrawn="1"/>
          </p:nvCxnSpPr>
          <p:spPr>
            <a:xfrm flipV="1">
              <a:off x="16002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46" name="Straight Connector 245"/>
            <p:cNvCxnSpPr/>
            <p:nvPr userDrawn="1"/>
          </p:nvCxnSpPr>
          <p:spPr>
            <a:xfrm flipV="1">
              <a:off x="1691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47" name="Straight Connector 246"/>
            <p:cNvCxnSpPr/>
            <p:nvPr userDrawn="1"/>
          </p:nvCxnSpPr>
          <p:spPr>
            <a:xfrm flipV="1">
              <a:off x="1783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48" name="Straight Connector 247"/>
            <p:cNvCxnSpPr/>
            <p:nvPr userDrawn="1"/>
          </p:nvCxnSpPr>
          <p:spPr>
            <a:xfrm flipV="1">
              <a:off x="1874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49" name="Straight Connector 248"/>
            <p:cNvCxnSpPr/>
            <p:nvPr userDrawn="1"/>
          </p:nvCxnSpPr>
          <p:spPr>
            <a:xfrm flipV="1">
              <a:off x="1965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50" name="Straight Connector 249"/>
            <p:cNvCxnSpPr/>
            <p:nvPr userDrawn="1"/>
          </p:nvCxnSpPr>
          <p:spPr>
            <a:xfrm flipV="1">
              <a:off x="20574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51" name="Straight Connector 250"/>
            <p:cNvCxnSpPr/>
            <p:nvPr userDrawn="1"/>
          </p:nvCxnSpPr>
          <p:spPr>
            <a:xfrm flipV="1">
              <a:off x="2148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52" name="Straight Connector 251"/>
            <p:cNvCxnSpPr/>
            <p:nvPr userDrawn="1"/>
          </p:nvCxnSpPr>
          <p:spPr>
            <a:xfrm flipV="1">
              <a:off x="2240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53" name="Straight Connector 252"/>
            <p:cNvCxnSpPr/>
            <p:nvPr userDrawn="1"/>
          </p:nvCxnSpPr>
          <p:spPr>
            <a:xfrm flipV="1">
              <a:off x="23317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54" name="Straight Connector 253"/>
            <p:cNvCxnSpPr/>
            <p:nvPr userDrawn="1"/>
          </p:nvCxnSpPr>
          <p:spPr>
            <a:xfrm flipV="1">
              <a:off x="24231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55" name="Straight Connector 254"/>
            <p:cNvCxnSpPr/>
            <p:nvPr userDrawn="1"/>
          </p:nvCxnSpPr>
          <p:spPr>
            <a:xfrm flipV="1">
              <a:off x="25146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56" name="Straight Connector 255"/>
            <p:cNvCxnSpPr/>
            <p:nvPr userDrawn="1"/>
          </p:nvCxnSpPr>
          <p:spPr>
            <a:xfrm flipV="1">
              <a:off x="26060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57" name="Straight Connector 256"/>
            <p:cNvCxnSpPr/>
            <p:nvPr userDrawn="1"/>
          </p:nvCxnSpPr>
          <p:spPr>
            <a:xfrm flipV="1">
              <a:off x="26974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58" name="Straight Connector 257"/>
            <p:cNvCxnSpPr/>
            <p:nvPr userDrawn="1"/>
          </p:nvCxnSpPr>
          <p:spPr>
            <a:xfrm flipV="1">
              <a:off x="2788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59" name="Straight Connector 258"/>
            <p:cNvCxnSpPr/>
            <p:nvPr userDrawn="1"/>
          </p:nvCxnSpPr>
          <p:spPr>
            <a:xfrm flipV="1">
              <a:off x="2880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60" name="Straight Connector 259"/>
            <p:cNvCxnSpPr/>
            <p:nvPr userDrawn="1"/>
          </p:nvCxnSpPr>
          <p:spPr>
            <a:xfrm flipV="1">
              <a:off x="29718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61" name="Straight Connector 260"/>
            <p:cNvCxnSpPr/>
            <p:nvPr userDrawn="1"/>
          </p:nvCxnSpPr>
          <p:spPr>
            <a:xfrm flipV="1">
              <a:off x="3063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62" name="Straight Connector 261"/>
            <p:cNvCxnSpPr/>
            <p:nvPr userDrawn="1"/>
          </p:nvCxnSpPr>
          <p:spPr>
            <a:xfrm flipV="1">
              <a:off x="3154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63" name="Straight Connector 262"/>
            <p:cNvCxnSpPr/>
            <p:nvPr userDrawn="1"/>
          </p:nvCxnSpPr>
          <p:spPr>
            <a:xfrm flipV="1">
              <a:off x="3246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64" name="Straight Connector 263"/>
            <p:cNvCxnSpPr/>
            <p:nvPr userDrawn="1"/>
          </p:nvCxnSpPr>
          <p:spPr>
            <a:xfrm flipV="1">
              <a:off x="3337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65" name="Straight Connector 264"/>
            <p:cNvCxnSpPr/>
            <p:nvPr userDrawn="1"/>
          </p:nvCxnSpPr>
          <p:spPr>
            <a:xfrm flipV="1">
              <a:off x="34290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66" name="Straight Connector 265"/>
            <p:cNvCxnSpPr/>
            <p:nvPr userDrawn="1"/>
          </p:nvCxnSpPr>
          <p:spPr>
            <a:xfrm flipV="1">
              <a:off x="3520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67" name="Straight Connector 266"/>
            <p:cNvCxnSpPr/>
            <p:nvPr userDrawn="1"/>
          </p:nvCxnSpPr>
          <p:spPr>
            <a:xfrm flipV="1">
              <a:off x="3611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68" name="Straight Connector 267"/>
            <p:cNvCxnSpPr/>
            <p:nvPr userDrawn="1"/>
          </p:nvCxnSpPr>
          <p:spPr>
            <a:xfrm flipV="1">
              <a:off x="3703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69" name="Straight Connector 268"/>
            <p:cNvCxnSpPr/>
            <p:nvPr userDrawn="1"/>
          </p:nvCxnSpPr>
          <p:spPr>
            <a:xfrm flipV="1">
              <a:off x="3794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0" name="Straight Connector 269"/>
            <p:cNvCxnSpPr/>
            <p:nvPr userDrawn="1"/>
          </p:nvCxnSpPr>
          <p:spPr>
            <a:xfrm flipV="1">
              <a:off x="38862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1" name="Straight Connector 270"/>
            <p:cNvCxnSpPr/>
            <p:nvPr userDrawn="1"/>
          </p:nvCxnSpPr>
          <p:spPr>
            <a:xfrm flipV="1">
              <a:off x="3977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2" name="Straight Connector 271"/>
            <p:cNvCxnSpPr/>
            <p:nvPr userDrawn="1"/>
          </p:nvCxnSpPr>
          <p:spPr>
            <a:xfrm flipV="1">
              <a:off x="4069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3" name="Straight Connector 272"/>
            <p:cNvCxnSpPr/>
            <p:nvPr userDrawn="1"/>
          </p:nvCxnSpPr>
          <p:spPr>
            <a:xfrm flipV="1">
              <a:off x="4160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4" name="Straight Connector 273"/>
            <p:cNvCxnSpPr/>
            <p:nvPr userDrawn="1"/>
          </p:nvCxnSpPr>
          <p:spPr>
            <a:xfrm flipV="1">
              <a:off x="4251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5" name="Straight Connector 274"/>
            <p:cNvCxnSpPr/>
            <p:nvPr userDrawn="1"/>
          </p:nvCxnSpPr>
          <p:spPr>
            <a:xfrm flipV="1">
              <a:off x="43434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6" name="Straight Connector 275"/>
            <p:cNvCxnSpPr/>
            <p:nvPr userDrawn="1"/>
          </p:nvCxnSpPr>
          <p:spPr>
            <a:xfrm flipV="1">
              <a:off x="4434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7" name="Straight Connector 276"/>
            <p:cNvCxnSpPr/>
            <p:nvPr userDrawn="1"/>
          </p:nvCxnSpPr>
          <p:spPr>
            <a:xfrm flipV="1">
              <a:off x="4526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8" name="Straight Connector 277"/>
            <p:cNvCxnSpPr/>
            <p:nvPr userDrawn="1"/>
          </p:nvCxnSpPr>
          <p:spPr>
            <a:xfrm flipV="1">
              <a:off x="46177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9" name="Straight Connector 278"/>
            <p:cNvCxnSpPr/>
            <p:nvPr userDrawn="1"/>
          </p:nvCxnSpPr>
          <p:spPr>
            <a:xfrm flipV="1">
              <a:off x="47091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0" name="Straight Connector 279"/>
            <p:cNvCxnSpPr/>
            <p:nvPr userDrawn="1"/>
          </p:nvCxnSpPr>
          <p:spPr>
            <a:xfrm flipV="1">
              <a:off x="48006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1" name="Straight Connector 280"/>
            <p:cNvCxnSpPr/>
            <p:nvPr userDrawn="1"/>
          </p:nvCxnSpPr>
          <p:spPr>
            <a:xfrm flipV="1">
              <a:off x="48920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2" name="Straight Connector 281"/>
            <p:cNvCxnSpPr/>
            <p:nvPr userDrawn="1"/>
          </p:nvCxnSpPr>
          <p:spPr>
            <a:xfrm flipV="1">
              <a:off x="49834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3" name="Straight Connector 282"/>
            <p:cNvCxnSpPr/>
            <p:nvPr userDrawn="1"/>
          </p:nvCxnSpPr>
          <p:spPr>
            <a:xfrm flipV="1">
              <a:off x="5074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4" name="Straight Connector 283"/>
            <p:cNvCxnSpPr/>
            <p:nvPr userDrawn="1"/>
          </p:nvCxnSpPr>
          <p:spPr>
            <a:xfrm flipV="1">
              <a:off x="5166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5" name="Straight Connector 284"/>
            <p:cNvCxnSpPr/>
            <p:nvPr userDrawn="1"/>
          </p:nvCxnSpPr>
          <p:spPr>
            <a:xfrm flipV="1">
              <a:off x="52578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6" name="Straight Connector 285"/>
            <p:cNvCxnSpPr/>
            <p:nvPr userDrawn="1"/>
          </p:nvCxnSpPr>
          <p:spPr>
            <a:xfrm flipV="1">
              <a:off x="5349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7" name="Straight Connector 286"/>
            <p:cNvCxnSpPr/>
            <p:nvPr userDrawn="1"/>
          </p:nvCxnSpPr>
          <p:spPr>
            <a:xfrm flipV="1">
              <a:off x="5440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8" name="Straight Connector 287"/>
            <p:cNvCxnSpPr/>
            <p:nvPr userDrawn="1"/>
          </p:nvCxnSpPr>
          <p:spPr>
            <a:xfrm flipV="1">
              <a:off x="5532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9" name="Straight Connector 288"/>
            <p:cNvCxnSpPr/>
            <p:nvPr userDrawn="1"/>
          </p:nvCxnSpPr>
          <p:spPr>
            <a:xfrm flipV="1">
              <a:off x="5623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0" name="Straight Connector 289"/>
            <p:cNvCxnSpPr/>
            <p:nvPr userDrawn="1"/>
          </p:nvCxnSpPr>
          <p:spPr>
            <a:xfrm flipV="1">
              <a:off x="57150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1" name="Straight Connector 290"/>
            <p:cNvCxnSpPr/>
            <p:nvPr userDrawn="1"/>
          </p:nvCxnSpPr>
          <p:spPr>
            <a:xfrm flipV="1">
              <a:off x="5806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2" name="Straight Connector 291"/>
            <p:cNvCxnSpPr/>
            <p:nvPr userDrawn="1"/>
          </p:nvCxnSpPr>
          <p:spPr>
            <a:xfrm flipV="1">
              <a:off x="5897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3" name="Straight Connector 292"/>
            <p:cNvCxnSpPr/>
            <p:nvPr userDrawn="1"/>
          </p:nvCxnSpPr>
          <p:spPr>
            <a:xfrm flipV="1">
              <a:off x="5989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4" name="Straight Connector 293"/>
            <p:cNvCxnSpPr/>
            <p:nvPr userDrawn="1"/>
          </p:nvCxnSpPr>
          <p:spPr>
            <a:xfrm flipV="1">
              <a:off x="6080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5" name="Straight Connector 294"/>
            <p:cNvCxnSpPr/>
            <p:nvPr userDrawn="1"/>
          </p:nvCxnSpPr>
          <p:spPr>
            <a:xfrm flipV="1">
              <a:off x="61722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6" name="Straight Connector 295"/>
            <p:cNvCxnSpPr/>
            <p:nvPr userDrawn="1"/>
          </p:nvCxnSpPr>
          <p:spPr>
            <a:xfrm flipV="1">
              <a:off x="6263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7" name="Straight Connector 296"/>
            <p:cNvCxnSpPr/>
            <p:nvPr userDrawn="1"/>
          </p:nvCxnSpPr>
          <p:spPr>
            <a:xfrm flipV="1">
              <a:off x="6355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8" name="Straight Connector 297"/>
            <p:cNvCxnSpPr/>
            <p:nvPr userDrawn="1"/>
          </p:nvCxnSpPr>
          <p:spPr>
            <a:xfrm flipV="1">
              <a:off x="6446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9" name="Straight Connector 298"/>
            <p:cNvCxnSpPr/>
            <p:nvPr userDrawn="1"/>
          </p:nvCxnSpPr>
          <p:spPr>
            <a:xfrm flipV="1">
              <a:off x="6537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0" name="Straight Connector 299"/>
            <p:cNvCxnSpPr/>
            <p:nvPr userDrawn="1"/>
          </p:nvCxnSpPr>
          <p:spPr>
            <a:xfrm flipV="1">
              <a:off x="66294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1" name="Straight Connector 300"/>
            <p:cNvCxnSpPr/>
            <p:nvPr userDrawn="1"/>
          </p:nvCxnSpPr>
          <p:spPr>
            <a:xfrm flipV="1">
              <a:off x="6720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2" name="Straight Connector 301"/>
            <p:cNvCxnSpPr/>
            <p:nvPr userDrawn="1"/>
          </p:nvCxnSpPr>
          <p:spPr>
            <a:xfrm flipV="1">
              <a:off x="6812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3" name="Straight Connector 302"/>
            <p:cNvCxnSpPr/>
            <p:nvPr userDrawn="1"/>
          </p:nvCxnSpPr>
          <p:spPr>
            <a:xfrm flipV="1">
              <a:off x="69037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4" name="Straight Connector 303"/>
            <p:cNvCxnSpPr/>
            <p:nvPr userDrawn="1"/>
          </p:nvCxnSpPr>
          <p:spPr>
            <a:xfrm flipV="1">
              <a:off x="69951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5" name="Straight Connector 304"/>
            <p:cNvCxnSpPr/>
            <p:nvPr userDrawn="1"/>
          </p:nvCxnSpPr>
          <p:spPr>
            <a:xfrm flipV="1">
              <a:off x="70866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6" name="Straight Connector 305"/>
            <p:cNvCxnSpPr/>
            <p:nvPr userDrawn="1"/>
          </p:nvCxnSpPr>
          <p:spPr>
            <a:xfrm flipV="1">
              <a:off x="71780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7" name="Straight Connector 306"/>
            <p:cNvCxnSpPr/>
            <p:nvPr userDrawn="1"/>
          </p:nvCxnSpPr>
          <p:spPr>
            <a:xfrm flipV="1">
              <a:off x="72694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8" name="Straight Connector 307"/>
            <p:cNvCxnSpPr/>
            <p:nvPr userDrawn="1"/>
          </p:nvCxnSpPr>
          <p:spPr>
            <a:xfrm flipV="1">
              <a:off x="7360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9" name="Straight Connector 308"/>
            <p:cNvCxnSpPr/>
            <p:nvPr userDrawn="1"/>
          </p:nvCxnSpPr>
          <p:spPr>
            <a:xfrm flipV="1">
              <a:off x="7452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0" name="Straight Connector 309"/>
            <p:cNvCxnSpPr/>
            <p:nvPr userDrawn="1"/>
          </p:nvCxnSpPr>
          <p:spPr>
            <a:xfrm flipV="1">
              <a:off x="75438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1" name="Straight Connector 310"/>
            <p:cNvCxnSpPr/>
            <p:nvPr userDrawn="1"/>
          </p:nvCxnSpPr>
          <p:spPr>
            <a:xfrm flipV="1">
              <a:off x="7635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2" name="Straight Connector 311"/>
            <p:cNvCxnSpPr/>
            <p:nvPr userDrawn="1"/>
          </p:nvCxnSpPr>
          <p:spPr>
            <a:xfrm flipV="1">
              <a:off x="7726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3" name="Straight Connector 312"/>
            <p:cNvCxnSpPr/>
            <p:nvPr userDrawn="1"/>
          </p:nvCxnSpPr>
          <p:spPr>
            <a:xfrm flipV="1">
              <a:off x="7818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4" name="Straight Connector 313"/>
            <p:cNvCxnSpPr/>
            <p:nvPr userDrawn="1"/>
          </p:nvCxnSpPr>
          <p:spPr>
            <a:xfrm flipV="1">
              <a:off x="7909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5" name="Straight Connector 314"/>
            <p:cNvCxnSpPr/>
            <p:nvPr userDrawn="1"/>
          </p:nvCxnSpPr>
          <p:spPr>
            <a:xfrm flipV="1">
              <a:off x="80010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6" name="Straight Connector 315"/>
            <p:cNvCxnSpPr/>
            <p:nvPr userDrawn="1"/>
          </p:nvCxnSpPr>
          <p:spPr>
            <a:xfrm flipV="1">
              <a:off x="8092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7" name="Straight Connector 316"/>
            <p:cNvCxnSpPr/>
            <p:nvPr userDrawn="1"/>
          </p:nvCxnSpPr>
          <p:spPr>
            <a:xfrm flipV="1">
              <a:off x="8183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8" name="Straight Connector 317"/>
            <p:cNvCxnSpPr/>
            <p:nvPr userDrawn="1"/>
          </p:nvCxnSpPr>
          <p:spPr>
            <a:xfrm flipV="1">
              <a:off x="8275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9" name="Straight Connector 318"/>
            <p:cNvCxnSpPr/>
            <p:nvPr userDrawn="1"/>
          </p:nvCxnSpPr>
          <p:spPr>
            <a:xfrm flipV="1">
              <a:off x="8366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0" name="Straight Connector 319"/>
            <p:cNvCxnSpPr/>
            <p:nvPr userDrawn="1"/>
          </p:nvCxnSpPr>
          <p:spPr>
            <a:xfrm flipV="1">
              <a:off x="84582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1" name="Straight Connector 320"/>
            <p:cNvCxnSpPr/>
            <p:nvPr userDrawn="1"/>
          </p:nvCxnSpPr>
          <p:spPr>
            <a:xfrm flipV="1">
              <a:off x="8549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2" name="Straight Connector 321"/>
            <p:cNvCxnSpPr/>
            <p:nvPr userDrawn="1"/>
          </p:nvCxnSpPr>
          <p:spPr>
            <a:xfrm flipV="1">
              <a:off x="8641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3" name="Straight Connector 322"/>
            <p:cNvCxnSpPr/>
            <p:nvPr userDrawn="1"/>
          </p:nvCxnSpPr>
          <p:spPr>
            <a:xfrm flipV="1">
              <a:off x="8732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4" name="Straight Connector 323"/>
            <p:cNvCxnSpPr/>
            <p:nvPr userDrawn="1"/>
          </p:nvCxnSpPr>
          <p:spPr>
            <a:xfrm flipV="1">
              <a:off x="8823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5" name="Straight Connector 324"/>
            <p:cNvCxnSpPr/>
            <p:nvPr userDrawn="1"/>
          </p:nvCxnSpPr>
          <p:spPr>
            <a:xfrm flipV="1">
              <a:off x="89154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6" name="Straight Connector 325"/>
            <p:cNvCxnSpPr/>
            <p:nvPr userDrawn="1"/>
          </p:nvCxnSpPr>
          <p:spPr>
            <a:xfrm flipV="1">
              <a:off x="9006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7" name="Straight Connector 326"/>
            <p:cNvCxnSpPr/>
            <p:nvPr userDrawn="1"/>
          </p:nvCxnSpPr>
          <p:spPr>
            <a:xfrm flipV="1">
              <a:off x="9098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8" name="Straight Connector 327"/>
            <p:cNvCxnSpPr/>
            <p:nvPr userDrawn="1"/>
          </p:nvCxnSpPr>
          <p:spPr>
            <a:xfrm flipV="1">
              <a:off x="91897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9" name="Straight Connector 328"/>
            <p:cNvCxnSpPr/>
            <p:nvPr userDrawn="1"/>
          </p:nvCxnSpPr>
          <p:spPr>
            <a:xfrm flipV="1">
              <a:off x="92811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0" name="Straight Connector 329"/>
            <p:cNvCxnSpPr/>
            <p:nvPr userDrawn="1"/>
          </p:nvCxnSpPr>
          <p:spPr>
            <a:xfrm flipV="1">
              <a:off x="93726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1" name="Straight Connector 330"/>
            <p:cNvCxnSpPr/>
            <p:nvPr userDrawn="1"/>
          </p:nvCxnSpPr>
          <p:spPr>
            <a:xfrm flipV="1">
              <a:off x="94640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2" name="Straight Connector 331"/>
            <p:cNvCxnSpPr/>
            <p:nvPr userDrawn="1"/>
          </p:nvCxnSpPr>
          <p:spPr>
            <a:xfrm flipV="1">
              <a:off x="95554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3" name="Straight Connector 332"/>
            <p:cNvCxnSpPr/>
            <p:nvPr userDrawn="1"/>
          </p:nvCxnSpPr>
          <p:spPr>
            <a:xfrm flipV="1">
              <a:off x="9646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4" name="Straight Connector 333"/>
            <p:cNvCxnSpPr/>
            <p:nvPr userDrawn="1"/>
          </p:nvCxnSpPr>
          <p:spPr>
            <a:xfrm flipV="1">
              <a:off x="9738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5" name="Straight Connector 334"/>
            <p:cNvCxnSpPr/>
            <p:nvPr userDrawn="1"/>
          </p:nvCxnSpPr>
          <p:spPr>
            <a:xfrm flipV="1">
              <a:off x="98298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6" name="Straight Connector 335"/>
            <p:cNvCxnSpPr/>
            <p:nvPr userDrawn="1"/>
          </p:nvCxnSpPr>
          <p:spPr>
            <a:xfrm flipV="1">
              <a:off x="9921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7" name="Straight Connector 336"/>
            <p:cNvCxnSpPr/>
            <p:nvPr userDrawn="1"/>
          </p:nvCxnSpPr>
          <p:spPr>
            <a:xfrm flipV="1">
              <a:off x="10012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8" name="Straight Connector 337"/>
            <p:cNvCxnSpPr/>
            <p:nvPr userDrawn="1"/>
          </p:nvCxnSpPr>
          <p:spPr>
            <a:xfrm flipV="1">
              <a:off x="10104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9" name="Straight Connector 338"/>
            <p:cNvCxnSpPr/>
            <p:nvPr userDrawn="1"/>
          </p:nvCxnSpPr>
          <p:spPr>
            <a:xfrm flipV="1">
              <a:off x="10195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0" name="Straight Connector 339"/>
            <p:cNvCxnSpPr/>
            <p:nvPr userDrawn="1"/>
          </p:nvCxnSpPr>
          <p:spPr>
            <a:xfrm flipV="1">
              <a:off x="102870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1" name="Straight Connector 340"/>
            <p:cNvCxnSpPr/>
            <p:nvPr userDrawn="1"/>
          </p:nvCxnSpPr>
          <p:spPr>
            <a:xfrm flipV="1">
              <a:off x="10378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2" name="Straight Connector 341"/>
            <p:cNvCxnSpPr/>
            <p:nvPr userDrawn="1"/>
          </p:nvCxnSpPr>
          <p:spPr>
            <a:xfrm flipV="1">
              <a:off x="10469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3" name="Straight Connector 342"/>
            <p:cNvCxnSpPr/>
            <p:nvPr userDrawn="1"/>
          </p:nvCxnSpPr>
          <p:spPr>
            <a:xfrm flipV="1">
              <a:off x="10561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4" name="Straight Connector 343"/>
            <p:cNvCxnSpPr/>
            <p:nvPr userDrawn="1"/>
          </p:nvCxnSpPr>
          <p:spPr>
            <a:xfrm flipV="1">
              <a:off x="10652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5" name="Straight Connector 344"/>
            <p:cNvCxnSpPr/>
            <p:nvPr userDrawn="1"/>
          </p:nvCxnSpPr>
          <p:spPr>
            <a:xfrm flipV="1">
              <a:off x="107442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6" name="Straight Connector 345"/>
            <p:cNvCxnSpPr/>
            <p:nvPr userDrawn="1"/>
          </p:nvCxnSpPr>
          <p:spPr>
            <a:xfrm flipV="1">
              <a:off x="10835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7" name="Straight Connector 346"/>
            <p:cNvCxnSpPr/>
            <p:nvPr userDrawn="1"/>
          </p:nvCxnSpPr>
          <p:spPr>
            <a:xfrm flipV="1">
              <a:off x="10927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8" name="Straight Connector 347"/>
            <p:cNvCxnSpPr/>
            <p:nvPr userDrawn="1"/>
          </p:nvCxnSpPr>
          <p:spPr>
            <a:xfrm flipV="1">
              <a:off x="11018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9" name="Straight Connector 348"/>
            <p:cNvCxnSpPr/>
            <p:nvPr userDrawn="1"/>
          </p:nvCxnSpPr>
          <p:spPr>
            <a:xfrm flipV="1">
              <a:off x="11109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0" name="Straight Connector 349"/>
            <p:cNvCxnSpPr/>
            <p:nvPr userDrawn="1"/>
          </p:nvCxnSpPr>
          <p:spPr>
            <a:xfrm flipV="1">
              <a:off x="112014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1" name="Straight Connector 350"/>
            <p:cNvCxnSpPr/>
            <p:nvPr userDrawn="1"/>
          </p:nvCxnSpPr>
          <p:spPr>
            <a:xfrm flipV="1">
              <a:off x="11292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2" name="Straight Connector 351"/>
            <p:cNvCxnSpPr/>
            <p:nvPr userDrawn="1"/>
          </p:nvCxnSpPr>
          <p:spPr>
            <a:xfrm flipV="1">
              <a:off x="11384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3" name="Straight Connector 352"/>
            <p:cNvCxnSpPr/>
            <p:nvPr userDrawn="1"/>
          </p:nvCxnSpPr>
          <p:spPr>
            <a:xfrm flipV="1">
              <a:off x="114757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4" name="Straight Connector 353"/>
            <p:cNvCxnSpPr/>
            <p:nvPr userDrawn="1"/>
          </p:nvCxnSpPr>
          <p:spPr>
            <a:xfrm flipV="1">
              <a:off x="115671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5" name="Straight Connector 354"/>
            <p:cNvCxnSpPr/>
            <p:nvPr userDrawn="1"/>
          </p:nvCxnSpPr>
          <p:spPr>
            <a:xfrm flipV="1">
              <a:off x="116586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6" name="Straight Connector 355"/>
            <p:cNvCxnSpPr/>
            <p:nvPr userDrawn="1"/>
          </p:nvCxnSpPr>
          <p:spPr>
            <a:xfrm flipV="1">
              <a:off x="117500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7" name="Straight Connector 356"/>
            <p:cNvCxnSpPr/>
            <p:nvPr userDrawn="1"/>
          </p:nvCxnSpPr>
          <p:spPr>
            <a:xfrm flipV="1">
              <a:off x="118414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8" name="Straight Connector 357"/>
            <p:cNvCxnSpPr/>
            <p:nvPr userDrawn="1"/>
          </p:nvCxnSpPr>
          <p:spPr>
            <a:xfrm flipV="1">
              <a:off x="11932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9" name="Straight Connector 358"/>
            <p:cNvCxnSpPr/>
            <p:nvPr userDrawn="1"/>
          </p:nvCxnSpPr>
          <p:spPr>
            <a:xfrm flipV="1">
              <a:off x="12024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0" name="Straight Connector 359"/>
            <p:cNvCxnSpPr/>
            <p:nvPr userDrawn="1"/>
          </p:nvCxnSpPr>
          <p:spPr>
            <a:xfrm flipV="1">
              <a:off x="121158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1" name="Straight Connector 360"/>
            <p:cNvCxnSpPr/>
            <p:nvPr userDrawn="1"/>
          </p:nvCxnSpPr>
          <p:spPr>
            <a:xfrm flipV="1">
              <a:off x="12207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2" name="Straight Connector 361"/>
            <p:cNvCxnSpPr/>
            <p:nvPr userDrawn="1"/>
          </p:nvCxnSpPr>
          <p:spPr>
            <a:xfrm flipV="1">
              <a:off x="12298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3" name="Straight Connector 362"/>
            <p:cNvCxnSpPr/>
            <p:nvPr userDrawn="1"/>
          </p:nvCxnSpPr>
          <p:spPr>
            <a:xfrm flipV="1">
              <a:off x="12390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4" name="Straight Connector 363"/>
            <p:cNvCxnSpPr/>
            <p:nvPr userDrawn="1"/>
          </p:nvCxnSpPr>
          <p:spPr>
            <a:xfrm flipV="1">
              <a:off x="12481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5" name="Straight Connector 364"/>
            <p:cNvCxnSpPr/>
            <p:nvPr userDrawn="1"/>
          </p:nvCxnSpPr>
          <p:spPr>
            <a:xfrm flipV="1">
              <a:off x="125730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6" name="Straight Connector 365"/>
            <p:cNvCxnSpPr/>
            <p:nvPr userDrawn="1"/>
          </p:nvCxnSpPr>
          <p:spPr>
            <a:xfrm flipV="1">
              <a:off x="12664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7" name="Straight Connector 366"/>
            <p:cNvCxnSpPr/>
            <p:nvPr userDrawn="1"/>
          </p:nvCxnSpPr>
          <p:spPr>
            <a:xfrm flipV="1">
              <a:off x="12755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8" name="Straight Connector 367"/>
            <p:cNvCxnSpPr/>
            <p:nvPr userDrawn="1"/>
          </p:nvCxnSpPr>
          <p:spPr>
            <a:xfrm flipV="1">
              <a:off x="12847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9" name="Straight Connector 368"/>
            <p:cNvCxnSpPr/>
            <p:nvPr userDrawn="1"/>
          </p:nvCxnSpPr>
          <p:spPr>
            <a:xfrm flipV="1">
              <a:off x="12938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70" name="Straight Connector 369"/>
            <p:cNvCxnSpPr/>
            <p:nvPr userDrawn="1"/>
          </p:nvCxnSpPr>
          <p:spPr>
            <a:xfrm flipV="1">
              <a:off x="130302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71" name="Straight Connector 370"/>
            <p:cNvCxnSpPr/>
            <p:nvPr userDrawn="1"/>
          </p:nvCxnSpPr>
          <p:spPr>
            <a:xfrm flipV="1">
              <a:off x="13121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72" name="Straight Connector 371"/>
            <p:cNvCxnSpPr/>
            <p:nvPr userDrawn="1"/>
          </p:nvCxnSpPr>
          <p:spPr>
            <a:xfrm flipV="1">
              <a:off x="13213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73" name="Straight Connector 372"/>
            <p:cNvCxnSpPr/>
            <p:nvPr userDrawn="1"/>
          </p:nvCxnSpPr>
          <p:spPr>
            <a:xfrm flipV="1">
              <a:off x="13304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74" name="Straight Connector 373"/>
            <p:cNvCxnSpPr/>
            <p:nvPr userDrawn="1"/>
          </p:nvCxnSpPr>
          <p:spPr>
            <a:xfrm flipV="1">
              <a:off x="13395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75" name="Straight Connector 374"/>
            <p:cNvCxnSpPr/>
            <p:nvPr userDrawn="1"/>
          </p:nvCxnSpPr>
          <p:spPr>
            <a:xfrm flipV="1">
              <a:off x="134874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76" name="Straight Connector 375"/>
            <p:cNvCxnSpPr/>
            <p:nvPr userDrawn="1"/>
          </p:nvCxnSpPr>
          <p:spPr>
            <a:xfrm flipV="1">
              <a:off x="13578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77" name="Straight Connector 376"/>
            <p:cNvCxnSpPr/>
            <p:nvPr userDrawn="1"/>
          </p:nvCxnSpPr>
          <p:spPr>
            <a:xfrm flipV="1">
              <a:off x="13670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grpSp>
          <p:nvGrpSpPr>
            <p:cNvPr id="378" name="Group 377"/>
            <p:cNvGrpSpPr/>
            <p:nvPr userDrawn="1"/>
          </p:nvGrpSpPr>
          <p:grpSpPr>
            <a:xfrm>
              <a:off x="13761720" y="457200"/>
              <a:ext cx="365760" cy="7315200"/>
              <a:chOff x="12999720" y="609600"/>
              <a:chExt cx="365760" cy="7315200"/>
            </a:xfrm>
          </p:grpSpPr>
          <p:cxnSp>
            <p:nvCxnSpPr>
              <p:cNvPr id="379" name="Straight Connector 378"/>
              <p:cNvCxnSpPr/>
              <p:nvPr userDrawn="1"/>
            </p:nvCxnSpPr>
            <p:spPr>
              <a:xfrm flipV="1">
                <a:off x="12999720" y="6096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80" name="Straight Connector 379"/>
              <p:cNvCxnSpPr/>
              <p:nvPr userDrawn="1"/>
            </p:nvCxnSpPr>
            <p:spPr>
              <a:xfrm flipV="1">
                <a:off x="13091160" y="6096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81" name="Straight Connector 380"/>
              <p:cNvCxnSpPr/>
              <p:nvPr userDrawn="1"/>
            </p:nvCxnSpPr>
            <p:spPr>
              <a:xfrm flipV="1">
                <a:off x="13182600" y="6096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82" name="Straight Connector 381"/>
              <p:cNvCxnSpPr/>
              <p:nvPr userDrawn="1"/>
            </p:nvCxnSpPr>
            <p:spPr>
              <a:xfrm flipV="1">
                <a:off x="13274040" y="6096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83" name="Straight Connector 382"/>
              <p:cNvCxnSpPr/>
              <p:nvPr userDrawn="1"/>
            </p:nvCxnSpPr>
            <p:spPr>
              <a:xfrm flipV="1">
                <a:off x="13365480" y="6096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grpSp>
        <p:cxnSp>
          <p:nvCxnSpPr>
            <p:cNvPr id="384" name="Straight Connector 383"/>
            <p:cNvCxnSpPr/>
            <p:nvPr userDrawn="1"/>
          </p:nvCxnSpPr>
          <p:spPr>
            <a:xfrm>
              <a:off x="457200" y="5029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85" name="Straight Connector 384"/>
            <p:cNvCxnSpPr/>
            <p:nvPr userDrawn="1"/>
          </p:nvCxnSpPr>
          <p:spPr>
            <a:xfrm>
              <a:off x="457200" y="5943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86" name="Straight Connector 385"/>
            <p:cNvCxnSpPr/>
            <p:nvPr userDrawn="1"/>
          </p:nvCxnSpPr>
          <p:spPr>
            <a:xfrm>
              <a:off x="457200" y="6858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87" name="Straight Connector 386"/>
            <p:cNvCxnSpPr/>
            <p:nvPr userDrawn="1"/>
          </p:nvCxnSpPr>
          <p:spPr>
            <a:xfrm>
              <a:off x="457200" y="7772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88" name="Straight Connector 387"/>
            <p:cNvCxnSpPr/>
            <p:nvPr userDrawn="1"/>
          </p:nvCxnSpPr>
          <p:spPr>
            <a:xfrm>
              <a:off x="457200" y="9601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89" name="Straight Connector 388"/>
            <p:cNvCxnSpPr/>
            <p:nvPr userDrawn="1"/>
          </p:nvCxnSpPr>
          <p:spPr>
            <a:xfrm>
              <a:off x="457200" y="10515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0" name="Straight Connector 389"/>
            <p:cNvCxnSpPr/>
            <p:nvPr userDrawn="1"/>
          </p:nvCxnSpPr>
          <p:spPr>
            <a:xfrm>
              <a:off x="457200" y="11430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1" name="Straight Connector 390"/>
            <p:cNvCxnSpPr/>
            <p:nvPr userDrawn="1"/>
          </p:nvCxnSpPr>
          <p:spPr>
            <a:xfrm>
              <a:off x="457200" y="12344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2" name="Straight Connector 391"/>
            <p:cNvCxnSpPr/>
            <p:nvPr userDrawn="1"/>
          </p:nvCxnSpPr>
          <p:spPr>
            <a:xfrm>
              <a:off x="457200" y="8686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3" name="Straight Connector 392"/>
            <p:cNvCxnSpPr/>
            <p:nvPr userDrawn="1"/>
          </p:nvCxnSpPr>
          <p:spPr>
            <a:xfrm>
              <a:off x="457200" y="13258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4" name="Straight Connector 393"/>
            <p:cNvCxnSpPr/>
            <p:nvPr userDrawn="1"/>
          </p:nvCxnSpPr>
          <p:spPr>
            <a:xfrm>
              <a:off x="457200" y="14173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5" name="Straight Connector 394"/>
            <p:cNvCxnSpPr/>
            <p:nvPr userDrawn="1"/>
          </p:nvCxnSpPr>
          <p:spPr>
            <a:xfrm>
              <a:off x="457200" y="15087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6" name="Straight Connector 395"/>
            <p:cNvCxnSpPr/>
            <p:nvPr userDrawn="1"/>
          </p:nvCxnSpPr>
          <p:spPr>
            <a:xfrm>
              <a:off x="457200" y="16002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7" name="Straight Connector 396"/>
            <p:cNvCxnSpPr/>
            <p:nvPr userDrawn="1"/>
          </p:nvCxnSpPr>
          <p:spPr>
            <a:xfrm>
              <a:off x="457200" y="16916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8" name="Straight Connector 397"/>
            <p:cNvCxnSpPr/>
            <p:nvPr userDrawn="1"/>
          </p:nvCxnSpPr>
          <p:spPr>
            <a:xfrm>
              <a:off x="457200" y="18745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9" name="Straight Connector 398"/>
            <p:cNvCxnSpPr/>
            <p:nvPr userDrawn="1"/>
          </p:nvCxnSpPr>
          <p:spPr>
            <a:xfrm>
              <a:off x="457200" y="19659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0" name="Straight Connector 399"/>
            <p:cNvCxnSpPr/>
            <p:nvPr userDrawn="1"/>
          </p:nvCxnSpPr>
          <p:spPr>
            <a:xfrm>
              <a:off x="457200" y="21488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1" name="Straight Connector 400"/>
            <p:cNvCxnSpPr/>
            <p:nvPr userDrawn="1"/>
          </p:nvCxnSpPr>
          <p:spPr>
            <a:xfrm>
              <a:off x="457200" y="17830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2" name="Straight Connector 401"/>
            <p:cNvCxnSpPr/>
            <p:nvPr userDrawn="1"/>
          </p:nvCxnSpPr>
          <p:spPr>
            <a:xfrm>
              <a:off x="457200" y="22402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3" name="Straight Connector 402"/>
            <p:cNvCxnSpPr/>
            <p:nvPr userDrawn="1"/>
          </p:nvCxnSpPr>
          <p:spPr>
            <a:xfrm>
              <a:off x="457200" y="23317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4" name="Straight Connector 403"/>
            <p:cNvCxnSpPr/>
            <p:nvPr userDrawn="1"/>
          </p:nvCxnSpPr>
          <p:spPr>
            <a:xfrm>
              <a:off x="457200" y="24231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5" name="Straight Connector 404"/>
            <p:cNvCxnSpPr/>
            <p:nvPr userDrawn="1"/>
          </p:nvCxnSpPr>
          <p:spPr>
            <a:xfrm>
              <a:off x="457200" y="25146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6" name="Straight Connector 405"/>
            <p:cNvCxnSpPr/>
            <p:nvPr userDrawn="1"/>
          </p:nvCxnSpPr>
          <p:spPr>
            <a:xfrm>
              <a:off x="457200" y="26060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7" name="Straight Connector 406"/>
            <p:cNvCxnSpPr/>
            <p:nvPr userDrawn="1"/>
          </p:nvCxnSpPr>
          <p:spPr>
            <a:xfrm>
              <a:off x="457200" y="27889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8" name="Straight Connector 407"/>
            <p:cNvCxnSpPr/>
            <p:nvPr userDrawn="1"/>
          </p:nvCxnSpPr>
          <p:spPr>
            <a:xfrm>
              <a:off x="457200" y="28803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9" name="Straight Connector 408"/>
            <p:cNvCxnSpPr/>
            <p:nvPr userDrawn="1"/>
          </p:nvCxnSpPr>
          <p:spPr>
            <a:xfrm>
              <a:off x="457200" y="29718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0" name="Straight Connector 409"/>
            <p:cNvCxnSpPr/>
            <p:nvPr userDrawn="1"/>
          </p:nvCxnSpPr>
          <p:spPr>
            <a:xfrm>
              <a:off x="457200" y="30632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1" name="Straight Connector 410"/>
            <p:cNvCxnSpPr/>
            <p:nvPr userDrawn="1"/>
          </p:nvCxnSpPr>
          <p:spPr>
            <a:xfrm>
              <a:off x="457200" y="26974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2" name="Straight Connector 411"/>
            <p:cNvCxnSpPr/>
            <p:nvPr userDrawn="1"/>
          </p:nvCxnSpPr>
          <p:spPr>
            <a:xfrm>
              <a:off x="457200" y="31546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3" name="Straight Connector 412"/>
            <p:cNvCxnSpPr/>
            <p:nvPr userDrawn="1"/>
          </p:nvCxnSpPr>
          <p:spPr>
            <a:xfrm>
              <a:off x="457200" y="32461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4" name="Straight Connector 413"/>
            <p:cNvCxnSpPr/>
            <p:nvPr userDrawn="1"/>
          </p:nvCxnSpPr>
          <p:spPr>
            <a:xfrm>
              <a:off x="457200" y="33375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5" name="Straight Connector 414"/>
            <p:cNvCxnSpPr/>
            <p:nvPr userDrawn="1"/>
          </p:nvCxnSpPr>
          <p:spPr>
            <a:xfrm>
              <a:off x="457200" y="34290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6" name="Straight Connector 415"/>
            <p:cNvCxnSpPr/>
            <p:nvPr userDrawn="1"/>
          </p:nvCxnSpPr>
          <p:spPr>
            <a:xfrm>
              <a:off x="457200" y="35204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7" name="Straight Connector 416"/>
            <p:cNvCxnSpPr/>
            <p:nvPr userDrawn="1"/>
          </p:nvCxnSpPr>
          <p:spPr>
            <a:xfrm>
              <a:off x="457200" y="37033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8" name="Straight Connector 417"/>
            <p:cNvCxnSpPr/>
            <p:nvPr userDrawn="1"/>
          </p:nvCxnSpPr>
          <p:spPr>
            <a:xfrm>
              <a:off x="457200" y="37947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9" name="Straight Connector 418"/>
            <p:cNvCxnSpPr/>
            <p:nvPr userDrawn="1"/>
          </p:nvCxnSpPr>
          <p:spPr>
            <a:xfrm>
              <a:off x="457200" y="38862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0" name="Straight Connector 419"/>
            <p:cNvCxnSpPr/>
            <p:nvPr userDrawn="1"/>
          </p:nvCxnSpPr>
          <p:spPr>
            <a:xfrm>
              <a:off x="457200" y="39776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1" name="Straight Connector 420"/>
            <p:cNvCxnSpPr/>
            <p:nvPr userDrawn="1"/>
          </p:nvCxnSpPr>
          <p:spPr>
            <a:xfrm>
              <a:off x="457200" y="36118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2" name="Straight Connector 421"/>
            <p:cNvCxnSpPr/>
            <p:nvPr userDrawn="1"/>
          </p:nvCxnSpPr>
          <p:spPr>
            <a:xfrm>
              <a:off x="457200" y="40690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3" name="Straight Connector 422"/>
            <p:cNvCxnSpPr/>
            <p:nvPr userDrawn="1"/>
          </p:nvCxnSpPr>
          <p:spPr>
            <a:xfrm>
              <a:off x="457200" y="41605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4" name="Straight Connector 423"/>
            <p:cNvCxnSpPr/>
            <p:nvPr userDrawn="1"/>
          </p:nvCxnSpPr>
          <p:spPr>
            <a:xfrm>
              <a:off x="457200" y="42519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5" name="Straight Connector 424"/>
            <p:cNvCxnSpPr/>
            <p:nvPr userDrawn="1"/>
          </p:nvCxnSpPr>
          <p:spPr>
            <a:xfrm>
              <a:off x="457200" y="43434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6" name="Straight Connector 425"/>
            <p:cNvCxnSpPr/>
            <p:nvPr userDrawn="1"/>
          </p:nvCxnSpPr>
          <p:spPr>
            <a:xfrm>
              <a:off x="457200" y="44348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7" name="Straight Connector 426"/>
            <p:cNvCxnSpPr/>
            <p:nvPr userDrawn="1"/>
          </p:nvCxnSpPr>
          <p:spPr>
            <a:xfrm>
              <a:off x="457200" y="46177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8" name="Straight Connector 427"/>
            <p:cNvCxnSpPr/>
            <p:nvPr userDrawn="1"/>
          </p:nvCxnSpPr>
          <p:spPr>
            <a:xfrm>
              <a:off x="457200" y="47091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9" name="Straight Connector 428"/>
            <p:cNvCxnSpPr/>
            <p:nvPr userDrawn="1"/>
          </p:nvCxnSpPr>
          <p:spPr>
            <a:xfrm>
              <a:off x="457200" y="48006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0" name="Straight Connector 429"/>
            <p:cNvCxnSpPr/>
            <p:nvPr userDrawn="1"/>
          </p:nvCxnSpPr>
          <p:spPr>
            <a:xfrm>
              <a:off x="457200" y="48920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1" name="Straight Connector 430"/>
            <p:cNvCxnSpPr/>
            <p:nvPr userDrawn="1"/>
          </p:nvCxnSpPr>
          <p:spPr>
            <a:xfrm>
              <a:off x="457200" y="45262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2" name="Straight Connector 431"/>
            <p:cNvCxnSpPr/>
            <p:nvPr userDrawn="1"/>
          </p:nvCxnSpPr>
          <p:spPr>
            <a:xfrm>
              <a:off x="457200" y="49834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3" name="Straight Connector 432"/>
            <p:cNvCxnSpPr/>
            <p:nvPr userDrawn="1"/>
          </p:nvCxnSpPr>
          <p:spPr>
            <a:xfrm>
              <a:off x="457200" y="50749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4" name="Straight Connector 433"/>
            <p:cNvCxnSpPr/>
            <p:nvPr userDrawn="1"/>
          </p:nvCxnSpPr>
          <p:spPr>
            <a:xfrm>
              <a:off x="457200" y="51663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5" name="Straight Connector 434"/>
            <p:cNvCxnSpPr/>
            <p:nvPr userDrawn="1"/>
          </p:nvCxnSpPr>
          <p:spPr>
            <a:xfrm>
              <a:off x="457200" y="52578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6" name="Straight Connector 435"/>
            <p:cNvCxnSpPr/>
            <p:nvPr userDrawn="1"/>
          </p:nvCxnSpPr>
          <p:spPr>
            <a:xfrm>
              <a:off x="457200" y="53492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7" name="Straight Connector 436"/>
            <p:cNvCxnSpPr/>
            <p:nvPr userDrawn="1"/>
          </p:nvCxnSpPr>
          <p:spPr>
            <a:xfrm>
              <a:off x="457200" y="55321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8" name="Straight Connector 437"/>
            <p:cNvCxnSpPr/>
            <p:nvPr userDrawn="1"/>
          </p:nvCxnSpPr>
          <p:spPr>
            <a:xfrm>
              <a:off x="457200" y="56235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9" name="Straight Connector 438"/>
            <p:cNvCxnSpPr/>
            <p:nvPr userDrawn="1"/>
          </p:nvCxnSpPr>
          <p:spPr>
            <a:xfrm>
              <a:off x="457200" y="57150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0" name="Straight Connector 439"/>
            <p:cNvCxnSpPr/>
            <p:nvPr userDrawn="1"/>
          </p:nvCxnSpPr>
          <p:spPr>
            <a:xfrm>
              <a:off x="457200" y="58064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1" name="Straight Connector 440"/>
            <p:cNvCxnSpPr/>
            <p:nvPr userDrawn="1"/>
          </p:nvCxnSpPr>
          <p:spPr>
            <a:xfrm>
              <a:off x="457200" y="54406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2" name="Straight Connector 441"/>
            <p:cNvCxnSpPr/>
            <p:nvPr userDrawn="1"/>
          </p:nvCxnSpPr>
          <p:spPr>
            <a:xfrm>
              <a:off x="457200" y="58978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3" name="Straight Connector 442"/>
            <p:cNvCxnSpPr/>
            <p:nvPr userDrawn="1"/>
          </p:nvCxnSpPr>
          <p:spPr>
            <a:xfrm>
              <a:off x="457200" y="59893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4" name="Straight Connector 443"/>
            <p:cNvCxnSpPr/>
            <p:nvPr userDrawn="1"/>
          </p:nvCxnSpPr>
          <p:spPr>
            <a:xfrm>
              <a:off x="457200" y="60807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5" name="Straight Connector 444"/>
            <p:cNvCxnSpPr/>
            <p:nvPr userDrawn="1"/>
          </p:nvCxnSpPr>
          <p:spPr>
            <a:xfrm>
              <a:off x="457200" y="62636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6" name="Straight Connector 445"/>
            <p:cNvCxnSpPr/>
            <p:nvPr userDrawn="1"/>
          </p:nvCxnSpPr>
          <p:spPr>
            <a:xfrm>
              <a:off x="457200" y="64465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7" name="Straight Connector 446"/>
            <p:cNvCxnSpPr/>
            <p:nvPr userDrawn="1"/>
          </p:nvCxnSpPr>
          <p:spPr>
            <a:xfrm>
              <a:off x="457200" y="65379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8" name="Straight Connector 447"/>
            <p:cNvCxnSpPr/>
            <p:nvPr userDrawn="1"/>
          </p:nvCxnSpPr>
          <p:spPr>
            <a:xfrm>
              <a:off x="457200" y="66294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9" name="Straight Connector 448"/>
            <p:cNvCxnSpPr/>
            <p:nvPr userDrawn="1"/>
          </p:nvCxnSpPr>
          <p:spPr>
            <a:xfrm>
              <a:off x="457200" y="67208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0" name="Straight Connector 449"/>
            <p:cNvCxnSpPr/>
            <p:nvPr userDrawn="1"/>
          </p:nvCxnSpPr>
          <p:spPr>
            <a:xfrm>
              <a:off x="457200" y="63550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1" name="Straight Connector 450"/>
            <p:cNvCxnSpPr/>
            <p:nvPr userDrawn="1"/>
          </p:nvCxnSpPr>
          <p:spPr>
            <a:xfrm>
              <a:off x="457200" y="68122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2" name="Straight Connector 451"/>
            <p:cNvCxnSpPr/>
            <p:nvPr userDrawn="1"/>
          </p:nvCxnSpPr>
          <p:spPr>
            <a:xfrm>
              <a:off x="457200" y="69037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3" name="Straight Connector 452"/>
            <p:cNvCxnSpPr/>
            <p:nvPr userDrawn="1"/>
          </p:nvCxnSpPr>
          <p:spPr>
            <a:xfrm>
              <a:off x="457200" y="69951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4" name="Straight Connector 453"/>
            <p:cNvCxnSpPr/>
            <p:nvPr userDrawn="1"/>
          </p:nvCxnSpPr>
          <p:spPr>
            <a:xfrm>
              <a:off x="457200" y="70866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5" name="Straight Connector 454"/>
            <p:cNvCxnSpPr/>
            <p:nvPr userDrawn="1"/>
          </p:nvCxnSpPr>
          <p:spPr>
            <a:xfrm>
              <a:off x="457200" y="71780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6" name="Straight Connector 455"/>
            <p:cNvCxnSpPr/>
            <p:nvPr userDrawn="1"/>
          </p:nvCxnSpPr>
          <p:spPr>
            <a:xfrm>
              <a:off x="457200" y="73609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7" name="Straight Connector 456"/>
            <p:cNvCxnSpPr/>
            <p:nvPr userDrawn="1"/>
          </p:nvCxnSpPr>
          <p:spPr>
            <a:xfrm>
              <a:off x="457200" y="74523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8" name="Straight Connector 457"/>
            <p:cNvCxnSpPr/>
            <p:nvPr userDrawn="1"/>
          </p:nvCxnSpPr>
          <p:spPr>
            <a:xfrm>
              <a:off x="457200" y="75438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9" name="Straight Connector 458"/>
            <p:cNvCxnSpPr/>
            <p:nvPr userDrawn="1"/>
          </p:nvCxnSpPr>
          <p:spPr>
            <a:xfrm>
              <a:off x="457200" y="76352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60" name="Straight Connector 459"/>
            <p:cNvCxnSpPr/>
            <p:nvPr userDrawn="1"/>
          </p:nvCxnSpPr>
          <p:spPr>
            <a:xfrm>
              <a:off x="457200" y="72694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61" name="Straight Connector 460"/>
            <p:cNvCxnSpPr/>
            <p:nvPr userDrawn="1"/>
          </p:nvCxnSpPr>
          <p:spPr>
            <a:xfrm>
              <a:off x="457200" y="77266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sp>
          <p:nvSpPr>
            <p:cNvPr id="463" name="Rectangle 462"/>
            <p:cNvSpPr/>
            <p:nvPr userDrawn="1"/>
          </p:nvSpPr>
          <p:spPr>
            <a:xfrm>
              <a:off x="0" y="0"/>
              <a:ext cx="14630400" cy="8229600"/>
            </a:xfrm>
            <a:prstGeom prst="rect">
              <a:avLst/>
            </a:prstGeom>
            <a:solidFill>
              <a:schemeClr val="tx1">
                <a:alpha val="40000"/>
              </a:schemeClr>
            </a:solidFill>
          </p:spPr>
          <p:txBody>
            <a:bodyPr wrap="square" lIns="0" tIns="0" rIns="0" bIns="0" rtlCol="0" anchor="ctr">
              <a:spAutoFit/>
            </a:bodyPr>
            <a:lstStyle/>
            <a:p>
              <a:pPr algn="ctr"/>
              <a:endParaRPr lang="en-US" sz="1400" b="0" i="0" dirty="0">
                <a:solidFill>
                  <a:schemeClr val="bg2"/>
                </a:solidFill>
                <a:latin typeface="Arial Regular" charset="0"/>
              </a:endParaRPr>
            </a:p>
          </p:txBody>
        </p:sp>
        <p:grpSp>
          <p:nvGrpSpPr>
            <p:cNvPr id="475" name="Group 474"/>
            <p:cNvGrpSpPr/>
            <p:nvPr userDrawn="1"/>
          </p:nvGrpSpPr>
          <p:grpSpPr>
            <a:xfrm>
              <a:off x="914400" y="7899655"/>
              <a:ext cx="2713350" cy="220571"/>
              <a:chOff x="914400" y="7899655"/>
              <a:chExt cx="2713350" cy="220571"/>
            </a:xfrm>
          </p:grpSpPr>
          <p:sp>
            <p:nvSpPr>
              <p:cNvPr id="476"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a:t>
                </a:r>
                <a:r>
                  <a:rPr lang="en-US" sz="400" b="0" i="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2018 IBM Corporation</a:t>
                </a:r>
                <a:r>
                  <a:rPr lang="en-US" sz="799" b="0" i="0" baseline="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 </a:t>
                </a:r>
              </a:p>
            </p:txBody>
          </p:sp>
          <p:sp>
            <p:nvSpPr>
              <p:cNvPr id="477"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alpha val="60000"/>
                      </a:schemeClr>
                    </a:solidFill>
                    <a:latin typeface="IBM Plex Sans" charset="0"/>
                    <a:ea typeface="IBM Plex Sans" charset="0"/>
                    <a:cs typeface="IBM Plex Sans" charset="0"/>
                  </a:rPr>
                  <a:t> </a:t>
                </a:r>
                <a:fld id="{7C9968D1-C8E5-4FE3-AED4-7D4518C301B3}" type="datetime3">
                  <a:rPr lang="en-US" sz="7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24 March 2020</a:t>
                </a:fld>
                <a:endParaRPr lang="en-US" sz="799" b="0" i="0" dirty="0">
                  <a:solidFill>
                    <a:schemeClr val="bg2">
                      <a:alpha val="60000"/>
                    </a:schemeClr>
                  </a:solidFill>
                  <a:latin typeface="IBM Plex Sans" charset="0"/>
                  <a:ea typeface="IBM Plex Sans" charset="0"/>
                  <a:cs typeface="IBM Plex Sans" charset="0"/>
                </a:endParaRPr>
              </a:p>
            </p:txBody>
          </p:sp>
        </p:grpSp>
      </p:grpSp>
      <p:sp>
        <p:nvSpPr>
          <p:cNvPr id="479"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IBM Services</a:t>
            </a:r>
          </a:p>
        </p:txBody>
      </p:sp>
      <p:sp>
        <p:nvSpPr>
          <p:cNvPr id="480"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spTree>
  </p:cSld>
  <p:clrMapOvr>
    <a:masterClrMapping/>
  </p:clrMapOvr>
  <p:extLst>
    <p:ext uri="{DCECCB84-F9BA-43D5-87BE-67443E8EF086}">
      <p15:sldGuideLst xmlns:p15="http://schemas.microsoft.com/office/powerpoint/2012/main">
        <p15:guide id="1" orient="horz" pos="2592">
          <p15:clr>
            <a:srgbClr val="FBAE40"/>
          </p15:clr>
        </p15:guide>
        <p15:guide id="2" pos="460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1_Title and Content">
    <p:spTree>
      <p:nvGrpSpPr>
        <p:cNvPr id="1" name=""/>
        <p:cNvGrpSpPr/>
        <p:nvPr/>
      </p:nvGrpSpPr>
      <p:grpSpPr>
        <a:xfrm>
          <a:off x="0" y="0"/>
          <a:ext cx="0" cy="0"/>
          <a:chOff x="0" y="0"/>
          <a:chExt cx="0" cy="0"/>
        </a:xfrm>
      </p:grpSpPr>
      <p:sp>
        <p:nvSpPr>
          <p:cNvPr id="6" name="Rectangle 5"/>
          <p:cNvSpPr/>
          <p:nvPr userDrawn="1"/>
        </p:nvSpPr>
        <p:spPr>
          <a:xfrm>
            <a:off x="0" y="2057400"/>
            <a:ext cx="146304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a:xfrm>
            <a:off x="457200" y="685800"/>
            <a:ext cx="13716000" cy="1143000"/>
          </a:xfrm>
        </p:spPr>
        <p:txBody>
          <a:bodyPr>
            <a:noAutofit/>
          </a:bodyPr>
          <a:lstStyle>
            <a:lvl1pPr>
              <a:defRPr>
                <a:latin typeface="IBM Plex Sans" charset="0"/>
                <a:ea typeface="IBM Plex Sans" charset="0"/>
                <a:cs typeface="IBM Plex Sans" charset="0"/>
              </a:defRPr>
            </a:lvl1pPr>
          </a:lstStyle>
          <a:p>
            <a:r>
              <a:rPr lang="en-US" dirty="0"/>
              <a:t>Click to edit Master title style</a:t>
            </a:r>
          </a:p>
        </p:txBody>
      </p:sp>
      <p:sp>
        <p:nvSpPr>
          <p:cNvPr id="5" name="Text Placeholder 4"/>
          <p:cNvSpPr>
            <a:spLocks noGrp="1"/>
          </p:cNvSpPr>
          <p:nvPr>
            <p:ph type="body" sz="quarter" idx="11"/>
          </p:nvPr>
        </p:nvSpPr>
        <p:spPr>
          <a:xfrm>
            <a:off x="457200" y="265176"/>
            <a:ext cx="6583680" cy="274320"/>
          </a:xfrm>
        </p:spPr>
        <p:txBody>
          <a:bodyPr tIns="0">
            <a:noAutofit/>
          </a:bodyPr>
          <a:lstStyle>
            <a:lvl1pPr>
              <a:defRPr sz="1600">
                <a:solidFill>
                  <a:schemeClr val="accent1"/>
                </a:solidFill>
                <a:latin typeface="IBM Plex Sans" charset="0"/>
                <a:ea typeface="IBM Plex Sans" charset="0"/>
                <a:cs typeface="IBM Plex Sans" charset="0"/>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24" name="Text Placeholder 23"/>
          <p:cNvSpPr>
            <a:spLocks noGrp="1"/>
          </p:cNvSpPr>
          <p:nvPr>
            <p:ph type="body" sz="quarter" idx="12" hasCustomPrompt="1"/>
          </p:nvPr>
        </p:nvSpPr>
        <p:spPr>
          <a:xfrm>
            <a:off x="454858" y="7342632"/>
            <a:ext cx="6583680" cy="457200"/>
          </a:xfrm>
        </p:spPr>
        <p:txBody>
          <a:bodyPr tIns="0" anchor="b"/>
          <a:lstStyle>
            <a:lvl1pPr>
              <a:defRPr sz="800" b="0">
                <a:solidFill>
                  <a:schemeClr val="bg2">
                    <a:alpha val="70000"/>
                  </a:schemeClr>
                </a:solidFill>
                <a:latin typeface="IBM Plex Sans" charset="0"/>
                <a:ea typeface="IBM Plex Sans" charset="0"/>
                <a:cs typeface="IBM Plex Sans" charset="0"/>
              </a:defRPr>
            </a:lvl1pPr>
            <a:lvl2pPr>
              <a:defRPr sz="900"/>
            </a:lvl2pPr>
            <a:lvl3pPr>
              <a:defRPr sz="900"/>
            </a:lvl3pPr>
            <a:lvl4pPr>
              <a:defRPr sz="900"/>
            </a:lvl4pPr>
            <a:lvl5pPr>
              <a:defRPr sz="900"/>
            </a:lvl5pPr>
          </a:lstStyle>
          <a:p>
            <a:pPr lvl="0"/>
            <a:r>
              <a:rPr lang="en-US" dirty="0"/>
              <a:t>Source: Edit source here</a:t>
            </a:r>
          </a:p>
        </p:txBody>
      </p:sp>
      <p:grpSp>
        <p:nvGrpSpPr>
          <p:cNvPr id="12" name="Group 11"/>
          <p:cNvGrpSpPr/>
          <p:nvPr userDrawn="1"/>
        </p:nvGrpSpPr>
        <p:grpSpPr>
          <a:xfrm>
            <a:off x="914400" y="7899655"/>
            <a:ext cx="2713350" cy="220571"/>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a:t>
              </a:r>
              <a:r>
                <a:rPr lang="en-US" sz="400" b="0" i="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2018 IBM Corporation</a:t>
              </a:r>
              <a:r>
                <a:rPr lang="en-US" sz="799" b="0" i="0" baseline="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alpha val="60000"/>
                    </a:schemeClr>
                  </a:solidFill>
                  <a:latin typeface="IBM Plex Sans" charset="0"/>
                  <a:ea typeface="IBM Plex Sans" charset="0"/>
                  <a:cs typeface="IBM Plex Sans" charset="0"/>
                </a:rPr>
                <a:t> </a:t>
              </a:r>
              <a:fld id="{7C9968D1-C8E5-4FE3-AED4-7D4518C301B3}" type="datetime3">
                <a:rPr lang="en-US" sz="7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24 March 2020</a:t>
              </a:fld>
              <a:endParaRPr lang="en-US" sz="799" b="0" i="0" dirty="0">
                <a:solidFill>
                  <a:schemeClr val="bg2">
                    <a:alpha val="60000"/>
                  </a:schemeClr>
                </a:solidFill>
                <a:latin typeface="IBM Plex Sans" charset="0"/>
                <a:ea typeface="IBM Plex Sans" charset="0"/>
                <a:cs typeface="IBM Plex Sans" charset="0"/>
              </a:endParaRPr>
            </a:p>
          </p:txBody>
        </p:sp>
      </p:grpSp>
      <p:sp>
        <p:nvSpPr>
          <p:cNvPr id="15"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IBM Services</a:t>
            </a:r>
          </a:p>
        </p:txBody>
      </p:sp>
      <p:sp>
        <p:nvSpPr>
          <p:cNvPr id="16"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sp>
        <p:nvSpPr>
          <p:cNvPr id="124" name="Content Placeholder 2"/>
          <p:cNvSpPr>
            <a:spLocks noGrp="1"/>
          </p:cNvSpPr>
          <p:nvPr>
            <p:ph idx="1"/>
          </p:nvPr>
        </p:nvSpPr>
        <p:spPr>
          <a:xfrm>
            <a:off x="454858" y="2057400"/>
            <a:ext cx="6583680" cy="52578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5" name="Content Placeholder 2"/>
          <p:cNvSpPr>
            <a:spLocks noGrp="1"/>
          </p:cNvSpPr>
          <p:nvPr>
            <p:ph idx="13"/>
          </p:nvPr>
        </p:nvSpPr>
        <p:spPr>
          <a:xfrm>
            <a:off x="7589520" y="2057400"/>
            <a:ext cx="6583680" cy="52578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8" name="Picture 1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3606823" y="7818135"/>
            <a:ext cx="566118" cy="228601"/>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2_Title and Content">
    <p:bg>
      <p:bgPr>
        <a:solidFill>
          <a:schemeClr val="accent2"/>
        </a:solidFill>
        <a:effectLst/>
      </p:bgPr>
    </p:bg>
    <p:spTree>
      <p:nvGrpSpPr>
        <p:cNvPr id="1" name=""/>
        <p:cNvGrpSpPr/>
        <p:nvPr/>
      </p:nvGrpSpPr>
      <p:grpSpPr>
        <a:xfrm>
          <a:off x="0" y="0"/>
          <a:ext cx="0" cy="0"/>
          <a:chOff x="0" y="0"/>
          <a:chExt cx="0" cy="0"/>
        </a:xfrm>
      </p:grpSpPr>
      <p:sp>
        <p:nvSpPr>
          <p:cNvPr id="6" name="Rectangle 5"/>
          <p:cNvSpPr/>
          <p:nvPr userDrawn="1"/>
        </p:nvSpPr>
        <p:spPr>
          <a:xfrm>
            <a:off x="0" y="2057400"/>
            <a:ext cx="14630400" cy="6172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tIns="0">
            <a:noAutofit/>
          </a:bodyPr>
          <a:lstStyle>
            <a:lvl1pPr>
              <a:defRPr sz="1600">
                <a:solidFill>
                  <a:schemeClr val="accent1">
                    <a:lumMod val="40000"/>
                    <a:lumOff val="60000"/>
                  </a:schemeClr>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5" name="Text Placeholder 23"/>
          <p:cNvSpPr>
            <a:spLocks noGrp="1"/>
          </p:cNvSpPr>
          <p:nvPr>
            <p:ph type="body" sz="quarter" idx="12" hasCustomPrompt="1"/>
          </p:nvPr>
        </p:nvSpPr>
        <p:spPr>
          <a:xfrm>
            <a:off x="454858" y="7342632"/>
            <a:ext cx="6583680" cy="457200"/>
          </a:xfrm>
        </p:spPr>
        <p:txBody>
          <a:bodyPr tIns="0" anchor="b"/>
          <a:lstStyle>
            <a:lvl1pPr>
              <a:defRPr sz="800" b="0">
                <a:solidFill>
                  <a:schemeClr val="bg2">
                    <a:alpha val="70000"/>
                  </a:schemeClr>
                </a:solidFill>
              </a:defRPr>
            </a:lvl1pPr>
            <a:lvl2pPr>
              <a:defRPr sz="900"/>
            </a:lvl2pPr>
            <a:lvl3pPr>
              <a:defRPr sz="900"/>
            </a:lvl3pPr>
            <a:lvl4pPr>
              <a:defRPr sz="900"/>
            </a:lvl4pPr>
            <a:lvl5pPr>
              <a:defRPr sz="900"/>
            </a:lvl5pPr>
          </a:lstStyle>
          <a:p>
            <a:pPr lvl="0"/>
            <a:r>
              <a:rPr lang="en-US" dirty="0"/>
              <a:t>Source: Edit source here</a:t>
            </a:r>
          </a:p>
        </p:txBody>
      </p:sp>
      <p:grpSp>
        <p:nvGrpSpPr>
          <p:cNvPr id="12" name="Group 11"/>
          <p:cNvGrpSpPr/>
          <p:nvPr userDrawn="1"/>
        </p:nvGrpSpPr>
        <p:grpSpPr>
          <a:xfrm>
            <a:off x="914400" y="7899655"/>
            <a:ext cx="2713350" cy="220571"/>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a:t>
              </a:r>
              <a:r>
                <a:rPr lang="en-US" sz="400" b="0" i="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2018 IBM Corporation</a:t>
              </a:r>
              <a:r>
                <a:rPr lang="en-US" sz="799" b="0" i="0" baseline="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alpha val="60000"/>
                    </a:schemeClr>
                  </a:solidFill>
                  <a:latin typeface="IBM Plex Sans" charset="0"/>
                  <a:ea typeface="IBM Plex Sans" charset="0"/>
                  <a:cs typeface="IBM Plex Sans" charset="0"/>
                </a:rPr>
                <a:t> </a:t>
              </a:r>
              <a:fld id="{7C9968D1-C8E5-4FE3-AED4-7D4518C301B3}" type="datetime3">
                <a:rPr lang="en-US" sz="7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24 March 2020</a:t>
              </a:fld>
              <a:endParaRPr lang="en-US" sz="799" b="0" i="0" dirty="0">
                <a:solidFill>
                  <a:schemeClr val="bg2">
                    <a:alpha val="60000"/>
                  </a:schemeClr>
                </a:solidFill>
                <a:latin typeface="IBM Plex Sans" charset="0"/>
                <a:ea typeface="IBM Plex Sans" charset="0"/>
                <a:cs typeface="IBM Plex Sans" charset="0"/>
              </a:endParaRPr>
            </a:p>
          </p:txBody>
        </p:sp>
      </p:grpSp>
      <p:sp>
        <p:nvSpPr>
          <p:cNvPr id="16"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IBM Services</a:t>
            </a:r>
          </a:p>
        </p:txBody>
      </p:sp>
      <p:sp>
        <p:nvSpPr>
          <p:cNvPr id="17"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sp>
        <p:nvSpPr>
          <p:cNvPr id="22" name="Content Placeholder 2"/>
          <p:cNvSpPr>
            <a:spLocks noGrp="1"/>
          </p:cNvSpPr>
          <p:nvPr>
            <p:ph idx="1"/>
          </p:nvPr>
        </p:nvSpPr>
        <p:spPr>
          <a:xfrm>
            <a:off x="454858" y="2057400"/>
            <a:ext cx="6583680" cy="52578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3" name="Content Placeholder 2"/>
          <p:cNvSpPr>
            <a:spLocks noGrp="1"/>
          </p:cNvSpPr>
          <p:nvPr>
            <p:ph idx="13"/>
          </p:nvPr>
        </p:nvSpPr>
        <p:spPr>
          <a:xfrm>
            <a:off x="7589520" y="2057400"/>
            <a:ext cx="6583680" cy="52578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9" name="Picture 1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3606823" y="7818135"/>
            <a:ext cx="566118" cy="228601"/>
          </a:xfrm>
          <a:prstGeom prst="rect">
            <a:avLst/>
          </a:prstGeom>
        </p:spPr>
      </p:pic>
      <p:sp>
        <p:nvSpPr>
          <p:cNvPr id="18" name="Title 1"/>
          <p:cNvSpPr>
            <a:spLocks noGrp="1"/>
          </p:cNvSpPr>
          <p:nvPr>
            <p:ph type="title"/>
          </p:nvPr>
        </p:nvSpPr>
        <p:spPr>
          <a:xfrm>
            <a:off x="457200" y="685800"/>
            <a:ext cx="13716000" cy="1143000"/>
          </a:xfrm>
        </p:spPr>
        <p:txBody>
          <a:bodyPr>
            <a:noAutofit/>
          </a:bodyPr>
          <a:lstStyle>
            <a:lvl1pPr>
              <a:defRPr>
                <a:latin typeface="IBM Plex Sans" charset="0"/>
                <a:ea typeface="IBM Plex Sans" charset="0"/>
                <a:cs typeface="IBM Plex Sans" charset="0"/>
              </a:defRPr>
            </a:lvl1pPr>
          </a:lstStyle>
          <a:p>
            <a:r>
              <a:rPr lang="en-US" dirty="0"/>
              <a:t>Click to edit Master title style</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3_Title and Content">
    <p:spTree>
      <p:nvGrpSpPr>
        <p:cNvPr id="1" name=""/>
        <p:cNvGrpSpPr/>
        <p:nvPr/>
      </p:nvGrpSpPr>
      <p:grpSpPr>
        <a:xfrm>
          <a:off x="0" y="0"/>
          <a:ext cx="0" cy="0"/>
          <a:chOff x="0" y="0"/>
          <a:chExt cx="0" cy="0"/>
        </a:xfrm>
      </p:grpSpPr>
      <p:sp>
        <p:nvSpPr>
          <p:cNvPr id="10" name="Rectangle 9"/>
          <p:cNvSpPr/>
          <p:nvPr userDrawn="1"/>
        </p:nvSpPr>
        <p:spPr>
          <a:xfrm>
            <a:off x="0" y="2057400"/>
            <a:ext cx="146304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3" name="Content Placeholder 2"/>
          <p:cNvSpPr>
            <a:spLocks noGrp="1"/>
          </p:cNvSpPr>
          <p:nvPr>
            <p:ph idx="1"/>
          </p:nvPr>
        </p:nvSpPr>
        <p:spPr>
          <a:xfrm>
            <a:off x="4572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11"/>
          </p:nvPr>
        </p:nvSpPr>
        <p:spPr>
          <a:xfrm>
            <a:off x="457200" y="265176"/>
            <a:ext cx="6583680" cy="274320"/>
          </a:xfrm>
        </p:spPr>
        <p:txBody>
          <a:bodyPr t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9" name="Content Placeholder 2"/>
          <p:cNvSpPr>
            <a:spLocks noGrp="1"/>
          </p:cNvSpPr>
          <p:nvPr>
            <p:ph idx="10"/>
          </p:nvPr>
        </p:nvSpPr>
        <p:spPr>
          <a:xfrm>
            <a:off x="74676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Content Placeholder 2"/>
          <p:cNvSpPr>
            <a:spLocks noGrp="1"/>
          </p:cNvSpPr>
          <p:nvPr>
            <p:ph idx="12"/>
          </p:nvPr>
        </p:nvSpPr>
        <p:spPr>
          <a:xfrm>
            <a:off x="39624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Content Placeholder 2"/>
          <p:cNvSpPr>
            <a:spLocks noGrp="1"/>
          </p:cNvSpPr>
          <p:nvPr>
            <p:ph idx="13"/>
          </p:nvPr>
        </p:nvSpPr>
        <p:spPr>
          <a:xfrm>
            <a:off x="109728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9" name="Text Placeholder 23"/>
          <p:cNvSpPr>
            <a:spLocks noGrp="1"/>
          </p:cNvSpPr>
          <p:nvPr>
            <p:ph type="body" sz="quarter" idx="14" hasCustomPrompt="1"/>
          </p:nvPr>
        </p:nvSpPr>
        <p:spPr>
          <a:xfrm>
            <a:off x="457200" y="7342632"/>
            <a:ext cx="6583680" cy="457200"/>
          </a:xfrm>
        </p:spPr>
        <p:txBody>
          <a:bodyPr tIns="0" anchor="b"/>
          <a:lstStyle>
            <a:lvl1pPr>
              <a:defRPr sz="800" b="0">
                <a:solidFill>
                  <a:schemeClr val="bg2">
                    <a:alpha val="70000"/>
                  </a:schemeClr>
                </a:solidFill>
              </a:defRPr>
            </a:lvl1pPr>
            <a:lvl2pPr>
              <a:defRPr sz="900"/>
            </a:lvl2pPr>
            <a:lvl3pPr>
              <a:defRPr sz="900"/>
            </a:lvl3pPr>
            <a:lvl4pPr>
              <a:defRPr sz="900"/>
            </a:lvl4pPr>
            <a:lvl5pPr>
              <a:defRPr sz="900"/>
            </a:lvl5pPr>
          </a:lstStyle>
          <a:p>
            <a:pPr lvl="0"/>
            <a:r>
              <a:rPr lang="en-US" dirty="0"/>
              <a:t>Source: Edit source here</a:t>
            </a:r>
          </a:p>
        </p:txBody>
      </p:sp>
      <p:grpSp>
        <p:nvGrpSpPr>
          <p:cNvPr id="14" name="Group 13"/>
          <p:cNvGrpSpPr/>
          <p:nvPr userDrawn="1"/>
        </p:nvGrpSpPr>
        <p:grpSpPr>
          <a:xfrm>
            <a:off x="914400" y="7899655"/>
            <a:ext cx="2713350" cy="220571"/>
            <a:chOff x="914400" y="7899655"/>
            <a:chExt cx="2713350" cy="220571"/>
          </a:xfrm>
        </p:grpSpPr>
        <p:sp>
          <p:nvSpPr>
            <p:cNvPr id="15"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a:t>
              </a:r>
              <a:r>
                <a:rPr lang="en-US" sz="400" b="0" i="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2018 IBM Corporation</a:t>
              </a:r>
              <a:r>
                <a:rPr lang="en-US" sz="799" b="0" i="0" baseline="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 </a:t>
              </a:r>
            </a:p>
          </p:txBody>
        </p:sp>
        <p:sp>
          <p:nvSpPr>
            <p:cNvPr id="16"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alpha val="60000"/>
                    </a:schemeClr>
                  </a:solidFill>
                  <a:latin typeface="IBM Plex Sans" charset="0"/>
                  <a:ea typeface="IBM Plex Sans" charset="0"/>
                  <a:cs typeface="IBM Plex Sans" charset="0"/>
                </a:rPr>
                <a:t> </a:t>
              </a:r>
              <a:fld id="{7C9968D1-C8E5-4FE3-AED4-7D4518C301B3}" type="datetime3">
                <a:rPr lang="en-US" sz="7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24 March 2020</a:t>
              </a:fld>
              <a:endParaRPr lang="en-US" sz="799" b="0" i="0" dirty="0">
                <a:solidFill>
                  <a:schemeClr val="bg2">
                    <a:alpha val="60000"/>
                  </a:schemeClr>
                </a:solidFill>
                <a:latin typeface="IBM Plex Sans" charset="0"/>
                <a:ea typeface="IBM Plex Sans" charset="0"/>
                <a:cs typeface="IBM Plex Sans" charset="0"/>
              </a:endParaRPr>
            </a:p>
          </p:txBody>
        </p:sp>
      </p:grpSp>
      <p:sp>
        <p:nvSpPr>
          <p:cNvPr id="17"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IBM Services</a:t>
            </a:r>
          </a:p>
        </p:txBody>
      </p:sp>
      <p:sp>
        <p:nvSpPr>
          <p:cNvPr id="18"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pic>
        <p:nvPicPr>
          <p:cNvPr id="23" name="Picture 2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3606823" y="7818135"/>
            <a:ext cx="566118" cy="228601"/>
          </a:xfrm>
          <a:prstGeom prst="rect">
            <a:avLst/>
          </a:prstGeom>
        </p:spPr>
      </p:pic>
      <p:sp>
        <p:nvSpPr>
          <p:cNvPr id="22" name="Title 1"/>
          <p:cNvSpPr>
            <a:spLocks noGrp="1"/>
          </p:cNvSpPr>
          <p:nvPr>
            <p:ph type="title"/>
          </p:nvPr>
        </p:nvSpPr>
        <p:spPr>
          <a:xfrm>
            <a:off x="457200" y="685800"/>
            <a:ext cx="13716000" cy="1143000"/>
          </a:xfrm>
        </p:spPr>
        <p:txBody>
          <a:bodyPr>
            <a:noAutofit/>
          </a:bodyPr>
          <a:lstStyle>
            <a:lvl1pPr>
              <a:defRPr>
                <a:latin typeface="IBM Plex Sans" charset="0"/>
                <a:ea typeface="IBM Plex Sans" charset="0"/>
                <a:cs typeface="IBM Plex Sans" charset="0"/>
              </a:defRPr>
            </a:lvl1pPr>
          </a:lstStyle>
          <a:p>
            <a:r>
              <a:rPr lang="en-US" dirty="0"/>
              <a:t>Click to edit Master title style</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4_Title and Content">
    <p:bg>
      <p:bgPr>
        <a:solidFill>
          <a:schemeClr val="accent2"/>
        </a:solidFill>
        <a:effectLst/>
      </p:bgPr>
    </p:bg>
    <p:spTree>
      <p:nvGrpSpPr>
        <p:cNvPr id="1" name=""/>
        <p:cNvGrpSpPr/>
        <p:nvPr/>
      </p:nvGrpSpPr>
      <p:grpSpPr>
        <a:xfrm>
          <a:off x="0" y="0"/>
          <a:ext cx="0" cy="0"/>
          <a:chOff x="0" y="0"/>
          <a:chExt cx="0" cy="0"/>
        </a:xfrm>
      </p:grpSpPr>
      <p:sp>
        <p:nvSpPr>
          <p:cNvPr id="10" name="Rectangle 9"/>
          <p:cNvSpPr/>
          <p:nvPr userDrawn="1"/>
        </p:nvSpPr>
        <p:spPr>
          <a:xfrm>
            <a:off x="0" y="2057400"/>
            <a:ext cx="14630400" cy="6172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tIns="0">
            <a:noAutofit/>
          </a:bodyPr>
          <a:lstStyle>
            <a:lvl1pPr>
              <a:defRPr sz="1600">
                <a:solidFill>
                  <a:schemeClr val="accent1">
                    <a:lumMod val="40000"/>
                    <a:lumOff val="60000"/>
                  </a:schemeClr>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7" name="Text Placeholder 23"/>
          <p:cNvSpPr>
            <a:spLocks noGrp="1"/>
          </p:cNvSpPr>
          <p:nvPr>
            <p:ph type="body" sz="quarter" idx="14" hasCustomPrompt="1"/>
          </p:nvPr>
        </p:nvSpPr>
        <p:spPr>
          <a:xfrm>
            <a:off x="457200" y="7342632"/>
            <a:ext cx="6583680" cy="457200"/>
          </a:xfrm>
        </p:spPr>
        <p:txBody>
          <a:bodyPr tIns="0" anchor="b"/>
          <a:lstStyle>
            <a:lvl1pPr>
              <a:defRPr sz="800" b="0">
                <a:solidFill>
                  <a:schemeClr val="bg2">
                    <a:alpha val="70000"/>
                  </a:schemeClr>
                </a:solidFill>
                <a:latin typeface="IBM Plex Sans" charset="0"/>
                <a:ea typeface="IBM Plex Sans" charset="0"/>
                <a:cs typeface="IBM Plex Sans" charset="0"/>
              </a:defRPr>
            </a:lvl1pPr>
            <a:lvl2pPr>
              <a:defRPr sz="900"/>
            </a:lvl2pPr>
            <a:lvl3pPr>
              <a:defRPr sz="900"/>
            </a:lvl3pPr>
            <a:lvl4pPr>
              <a:defRPr sz="900"/>
            </a:lvl4pPr>
            <a:lvl5pPr>
              <a:defRPr sz="900"/>
            </a:lvl5pPr>
          </a:lstStyle>
          <a:p>
            <a:pPr lvl="0"/>
            <a:r>
              <a:rPr lang="en-US" dirty="0"/>
              <a:t>Source: Edit source here</a:t>
            </a:r>
          </a:p>
        </p:txBody>
      </p:sp>
      <p:grpSp>
        <p:nvGrpSpPr>
          <p:cNvPr id="14" name="Group 13"/>
          <p:cNvGrpSpPr/>
          <p:nvPr userDrawn="1"/>
        </p:nvGrpSpPr>
        <p:grpSpPr>
          <a:xfrm>
            <a:off x="914400" y="7899655"/>
            <a:ext cx="2713350" cy="220571"/>
            <a:chOff x="914400" y="7899655"/>
            <a:chExt cx="2713350" cy="220571"/>
          </a:xfrm>
        </p:grpSpPr>
        <p:sp>
          <p:nvSpPr>
            <p:cNvPr id="15"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a:t>
              </a:r>
              <a:r>
                <a:rPr lang="en-US" sz="400" b="0" i="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2018 IBM Corporation</a:t>
              </a:r>
              <a:r>
                <a:rPr lang="en-US" sz="799" b="0" i="0" baseline="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 </a:t>
              </a:r>
            </a:p>
          </p:txBody>
        </p:sp>
        <p:sp>
          <p:nvSpPr>
            <p:cNvPr id="16"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alpha val="60000"/>
                    </a:schemeClr>
                  </a:solidFill>
                  <a:latin typeface="IBM Plex Sans" charset="0"/>
                  <a:ea typeface="IBM Plex Sans" charset="0"/>
                  <a:cs typeface="IBM Plex Sans" charset="0"/>
                </a:rPr>
                <a:t> </a:t>
              </a:r>
              <a:fld id="{7C9968D1-C8E5-4FE3-AED4-7D4518C301B3}" type="datetime3">
                <a:rPr lang="en-US" sz="7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24 March 2020</a:t>
              </a:fld>
              <a:endParaRPr lang="en-US" sz="799" b="0" i="0" dirty="0">
                <a:solidFill>
                  <a:schemeClr val="bg2">
                    <a:alpha val="60000"/>
                  </a:schemeClr>
                </a:solidFill>
                <a:latin typeface="IBM Plex Sans" charset="0"/>
                <a:ea typeface="IBM Plex Sans" charset="0"/>
                <a:cs typeface="IBM Plex Sans" charset="0"/>
              </a:endParaRPr>
            </a:p>
          </p:txBody>
        </p:sp>
      </p:grpSp>
      <p:sp>
        <p:nvSpPr>
          <p:cNvPr id="18"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IBM Services</a:t>
            </a:r>
          </a:p>
        </p:txBody>
      </p:sp>
      <p:sp>
        <p:nvSpPr>
          <p:cNvPr id="22"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sp>
        <p:nvSpPr>
          <p:cNvPr id="23" name="Content Placeholder 2"/>
          <p:cNvSpPr>
            <a:spLocks noGrp="1"/>
          </p:cNvSpPr>
          <p:nvPr>
            <p:ph idx="1"/>
          </p:nvPr>
        </p:nvSpPr>
        <p:spPr>
          <a:xfrm>
            <a:off x="4572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4" name="Content Placeholder 2"/>
          <p:cNvSpPr>
            <a:spLocks noGrp="1"/>
          </p:cNvSpPr>
          <p:nvPr>
            <p:ph idx="10"/>
          </p:nvPr>
        </p:nvSpPr>
        <p:spPr>
          <a:xfrm>
            <a:off x="74676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5" name="Content Placeholder 2"/>
          <p:cNvSpPr>
            <a:spLocks noGrp="1"/>
          </p:cNvSpPr>
          <p:nvPr>
            <p:ph idx="12"/>
          </p:nvPr>
        </p:nvSpPr>
        <p:spPr>
          <a:xfrm>
            <a:off x="39624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6" name="Content Placeholder 2"/>
          <p:cNvSpPr>
            <a:spLocks noGrp="1"/>
          </p:cNvSpPr>
          <p:nvPr>
            <p:ph idx="13"/>
          </p:nvPr>
        </p:nvSpPr>
        <p:spPr>
          <a:xfrm>
            <a:off x="109728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20" name="Picture 19"/>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3606823" y="7818135"/>
            <a:ext cx="566118" cy="228601"/>
          </a:xfrm>
          <a:prstGeom prst="rect">
            <a:avLst/>
          </a:prstGeom>
        </p:spPr>
      </p:pic>
      <p:sp>
        <p:nvSpPr>
          <p:cNvPr id="19" name="Title 1"/>
          <p:cNvSpPr>
            <a:spLocks noGrp="1"/>
          </p:cNvSpPr>
          <p:nvPr>
            <p:ph type="title"/>
          </p:nvPr>
        </p:nvSpPr>
        <p:spPr>
          <a:xfrm>
            <a:off x="457200" y="685800"/>
            <a:ext cx="13716000" cy="1143000"/>
          </a:xfrm>
        </p:spPr>
        <p:txBody>
          <a:bodyPr>
            <a:noAutofit/>
          </a:bodyPr>
          <a:lstStyle>
            <a:lvl1pPr>
              <a:defRPr>
                <a:latin typeface="IBM Plex Sans" charset="0"/>
                <a:ea typeface="IBM Plex Sans" charset="0"/>
                <a:cs typeface="IBM Plex Sans" charset="0"/>
              </a:defRPr>
            </a:lvl1pPr>
          </a:lstStyle>
          <a:p>
            <a:r>
              <a:rPr lang="en-US" dirty="0"/>
              <a:t>Click to edit Master title style</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2-4_Title and Content">
    <p:bg>
      <p:bgPr>
        <a:solidFill>
          <a:schemeClr val="accent2"/>
        </a:solidFill>
        <a:effectLst/>
      </p:bgPr>
    </p:bg>
    <p:spTree>
      <p:nvGrpSpPr>
        <p:cNvPr id="1" name=""/>
        <p:cNvGrpSpPr/>
        <p:nvPr/>
      </p:nvGrpSpPr>
      <p:grpSpPr>
        <a:xfrm>
          <a:off x="0" y="0"/>
          <a:ext cx="0" cy="0"/>
          <a:chOff x="0" y="0"/>
          <a:chExt cx="0" cy="0"/>
        </a:xfrm>
      </p:grpSpPr>
      <p:sp>
        <p:nvSpPr>
          <p:cNvPr id="19" name="Rectangle 18"/>
          <p:cNvSpPr/>
          <p:nvPr userDrawn="1"/>
        </p:nvSpPr>
        <p:spPr>
          <a:xfrm flipV="1">
            <a:off x="0" y="0"/>
            <a:ext cx="14630400" cy="2057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10" name="Rectangle 9"/>
          <p:cNvSpPr/>
          <p:nvPr userDrawn="1"/>
        </p:nvSpPr>
        <p:spPr>
          <a:xfrm>
            <a:off x="0" y="2057400"/>
            <a:ext cx="14630400" cy="6172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t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7" name="Text Placeholder 23"/>
          <p:cNvSpPr>
            <a:spLocks noGrp="1"/>
          </p:cNvSpPr>
          <p:nvPr>
            <p:ph type="body" sz="quarter" idx="14" hasCustomPrompt="1"/>
          </p:nvPr>
        </p:nvSpPr>
        <p:spPr>
          <a:xfrm>
            <a:off x="457200" y="7342632"/>
            <a:ext cx="6583680" cy="457200"/>
          </a:xfrm>
        </p:spPr>
        <p:txBody>
          <a:bodyPr tIns="0" anchor="b"/>
          <a:lstStyle>
            <a:lvl1pPr>
              <a:defRPr sz="800" b="0">
                <a:solidFill>
                  <a:schemeClr val="bg2">
                    <a:alpha val="70000"/>
                  </a:schemeClr>
                </a:solidFill>
                <a:latin typeface="IBM Plex Sans" charset="0"/>
                <a:ea typeface="IBM Plex Sans" charset="0"/>
                <a:cs typeface="IBM Plex Sans" charset="0"/>
              </a:defRPr>
            </a:lvl1pPr>
            <a:lvl2pPr>
              <a:defRPr sz="900"/>
            </a:lvl2pPr>
            <a:lvl3pPr>
              <a:defRPr sz="900"/>
            </a:lvl3pPr>
            <a:lvl4pPr>
              <a:defRPr sz="900"/>
            </a:lvl4pPr>
            <a:lvl5pPr>
              <a:defRPr sz="900"/>
            </a:lvl5pPr>
          </a:lstStyle>
          <a:p>
            <a:pPr lvl="0"/>
            <a:r>
              <a:rPr lang="en-US" dirty="0"/>
              <a:t>Source: Edit source here</a:t>
            </a:r>
          </a:p>
        </p:txBody>
      </p:sp>
      <p:grpSp>
        <p:nvGrpSpPr>
          <p:cNvPr id="14" name="Group 13"/>
          <p:cNvGrpSpPr/>
          <p:nvPr userDrawn="1"/>
        </p:nvGrpSpPr>
        <p:grpSpPr>
          <a:xfrm>
            <a:off x="914400" y="7899655"/>
            <a:ext cx="2713350" cy="220571"/>
            <a:chOff x="914400" y="7899655"/>
            <a:chExt cx="2713350" cy="220571"/>
          </a:xfrm>
        </p:grpSpPr>
        <p:sp>
          <p:nvSpPr>
            <p:cNvPr id="15"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a:t>
              </a:r>
              <a:r>
                <a:rPr lang="en-US" sz="400" b="0" i="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2018 IBM Corporation</a:t>
              </a:r>
              <a:r>
                <a:rPr lang="en-US" sz="799" b="0" i="0" baseline="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 </a:t>
              </a:r>
            </a:p>
          </p:txBody>
        </p:sp>
        <p:sp>
          <p:nvSpPr>
            <p:cNvPr id="16"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alpha val="60000"/>
                    </a:schemeClr>
                  </a:solidFill>
                  <a:latin typeface="IBM Plex Sans" charset="0"/>
                  <a:ea typeface="IBM Plex Sans" charset="0"/>
                  <a:cs typeface="IBM Plex Sans" charset="0"/>
                </a:rPr>
                <a:t> </a:t>
              </a:r>
              <a:fld id="{7C9968D1-C8E5-4FE3-AED4-7D4518C301B3}" type="datetime3">
                <a:rPr lang="en-US" sz="7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24 March 2020</a:t>
              </a:fld>
              <a:endParaRPr lang="en-US" sz="799" b="0" i="0" dirty="0">
                <a:solidFill>
                  <a:schemeClr val="bg2">
                    <a:alpha val="60000"/>
                  </a:schemeClr>
                </a:solidFill>
                <a:latin typeface="IBM Plex Sans" charset="0"/>
                <a:ea typeface="IBM Plex Sans" charset="0"/>
                <a:cs typeface="IBM Plex Sans" charset="0"/>
              </a:endParaRPr>
            </a:p>
          </p:txBody>
        </p:sp>
      </p:grpSp>
      <p:sp>
        <p:nvSpPr>
          <p:cNvPr id="18"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IBM Services</a:t>
            </a:r>
          </a:p>
        </p:txBody>
      </p:sp>
      <p:sp>
        <p:nvSpPr>
          <p:cNvPr id="22"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sp>
        <p:nvSpPr>
          <p:cNvPr id="23" name="Content Placeholder 2"/>
          <p:cNvSpPr>
            <a:spLocks noGrp="1"/>
          </p:cNvSpPr>
          <p:nvPr>
            <p:ph idx="1"/>
          </p:nvPr>
        </p:nvSpPr>
        <p:spPr>
          <a:xfrm>
            <a:off x="4572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4" name="Content Placeholder 2"/>
          <p:cNvSpPr>
            <a:spLocks noGrp="1"/>
          </p:cNvSpPr>
          <p:nvPr>
            <p:ph idx="10"/>
          </p:nvPr>
        </p:nvSpPr>
        <p:spPr>
          <a:xfrm>
            <a:off x="74676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5" name="Content Placeholder 2"/>
          <p:cNvSpPr>
            <a:spLocks noGrp="1"/>
          </p:cNvSpPr>
          <p:nvPr>
            <p:ph idx="12"/>
          </p:nvPr>
        </p:nvSpPr>
        <p:spPr>
          <a:xfrm>
            <a:off x="39624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6" name="Content Placeholder 2"/>
          <p:cNvSpPr>
            <a:spLocks noGrp="1"/>
          </p:cNvSpPr>
          <p:nvPr>
            <p:ph idx="13"/>
          </p:nvPr>
        </p:nvSpPr>
        <p:spPr>
          <a:xfrm>
            <a:off x="109728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20" name="Picture 19"/>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3606823" y="7818135"/>
            <a:ext cx="566118" cy="228601"/>
          </a:xfrm>
          <a:prstGeom prst="rect">
            <a:avLst/>
          </a:prstGeom>
        </p:spPr>
      </p:pic>
      <p:sp>
        <p:nvSpPr>
          <p:cNvPr id="21" name="Title 1"/>
          <p:cNvSpPr>
            <a:spLocks noGrp="1"/>
          </p:cNvSpPr>
          <p:nvPr>
            <p:ph type="title"/>
          </p:nvPr>
        </p:nvSpPr>
        <p:spPr>
          <a:xfrm>
            <a:off x="457200" y="685800"/>
            <a:ext cx="13716000" cy="1143000"/>
          </a:xfrm>
        </p:spPr>
        <p:txBody>
          <a:bodyPr>
            <a:noAutofit/>
          </a:bodyPr>
          <a:lstStyle>
            <a:lvl1pPr>
              <a:defRPr>
                <a:latin typeface="IBM Plex Sans" charset="0"/>
                <a:ea typeface="IBM Plex Sans" charset="0"/>
                <a:cs typeface="IBM Plex Sans" charset="0"/>
              </a:defRPr>
            </a:lvl1pPr>
          </a:lstStyle>
          <a:p>
            <a:r>
              <a:rPr lang="en-US" dirty="0"/>
              <a:t>Click to edit Master title style</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2-4_Title and Content">
    <p:bg>
      <p:bgPr>
        <a:solidFill>
          <a:schemeClr val="accent2"/>
        </a:solidFill>
        <a:effectLst/>
      </p:bgPr>
    </p:bg>
    <p:spTree>
      <p:nvGrpSpPr>
        <p:cNvPr id="1" name=""/>
        <p:cNvGrpSpPr/>
        <p:nvPr/>
      </p:nvGrpSpPr>
      <p:grpSpPr>
        <a:xfrm>
          <a:off x="0" y="0"/>
          <a:ext cx="0" cy="0"/>
          <a:chOff x="0" y="0"/>
          <a:chExt cx="0" cy="0"/>
        </a:xfrm>
      </p:grpSpPr>
      <p:sp>
        <p:nvSpPr>
          <p:cNvPr id="19" name="Rectangle 18"/>
          <p:cNvSpPr/>
          <p:nvPr userDrawn="1"/>
        </p:nvSpPr>
        <p:spPr>
          <a:xfrm flipV="1">
            <a:off x="0" y="0"/>
            <a:ext cx="14630400" cy="20574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10" name="Rectangle 9"/>
          <p:cNvSpPr/>
          <p:nvPr userDrawn="1"/>
        </p:nvSpPr>
        <p:spPr>
          <a:xfrm>
            <a:off x="0" y="2057400"/>
            <a:ext cx="14630400" cy="6172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a:xfrm>
            <a:off x="457200" y="685800"/>
            <a:ext cx="13716000" cy="1143000"/>
          </a:xfrm>
        </p:spPr>
        <p:txBody>
          <a:bodyPr>
            <a:noAutofit/>
          </a:bodyPr>
          <a:lstStyle>
            <a:lvl1pPr>
              <a:defRPr>
                <a:solidFill>
                  <a:schemeClr val="tx1"/>
                </a:solidFill>
              </a:defRPr>
            </a:lvl1pPr>
          </a:lstStyle>
          <a:p>
            <a:r>
              <a:rPr lang="en-US" dirty="0"/>
              <a:t>Click to edit Master title style</a:t>
            </a:r>
          </a:p>
        </p:txBody>
      </p:sp>
      <p:sp>
        <p:nvSpPr>
          <p:cNvPr id="5" name="Text Placeholder 4"/>
          <p:cNvSpPr>
            <a:spLocks noGrp="1"/>
          </p:cNvSpPr>
          <p:nvPr>
            <p:ph type="body" sz="quarter" idx="11"/>
          </p:nvPr>
        </p:nvSpPr>
        <p:spPr>
          <a:xfrm>
            <a:off x="457200" y="265176"/>
            <a:ext cx="6583680" cy="274320"/>
          </a:xfrm>
        </p:spPr>
        <p:txBody>
          <a:bodyPr vert="horz" lIns="0" tIns="0" rIns="0" bIns="0" rtlCol="0" anchor="t">
            <a:noAutofit/>
          </a:bodyPr>
          <a:lstStyle>
            <a:lvl1pPr>
              <a:defRPr lang="en-US" sz="1600" dirty="0">
                <a:solidFill>
                  <a:schemeClr val="accent1"/>
                </a:solidFill>
              </a:defRPr>
            </a:lvl1pPr>
          </a:lstStyle>
          <a:p>
            <a:pPr lvl="0"/>
            <a:r>
              <a:rPr lang="en-US" dirty="0"/>
              <a:t>Click to edit Master text styles</a:t>
            </a:r>
          </a:p>
        </p:txBody>
      </p:sp>
      <p:sp>
        <p:nvSpPr>
          <p:cNvPr id="17" name="Text Placeholder 23"/>
          <p:cNvSpPr>
            <a:spLocks noGrp="1"/>
          </p:cNvSpPr>
          <p:nvPr>
            <p:ph type="body" sz="quarter" idx="14" hasCustomPrompt="1"/>
          </p:nvPr>
        </p:nvSpPr>
        <p:spPr>
          <a:xfrm>
            <a:off x="457200" y="7342632"/>
            <a:ext cx="6583680" cy="457200"/>
          </a:xfrm>
        </p:spPr>
        <p:txBody>
          <a:bodyPr tIns="0" anchor="b"/>
          <a:lstStyle>
            <a:lvl1pPr>
              <a:defRPr sz="800" b="0">
                <a:solidFill>
                  <a:schemeClr val="bg2">
                    <a:alpha val="70000"/>
                  </a:schemeClr>
                </a:solidFill>
                <a:latin typeface="IBM Plex Sans" charset="0"/>
                <a:ea typeface="IBM Plex Sans" charset="0"/>
                <a:cs typeface="IBM Plex Sans" charset="0"/>
              </a:defRPr>
            </a:lvl1pPr>
            <a:lvl2pPr>
              <a:defRPr sz="900"/>
            </a:lvl2pPr>
            <a:lvl3pPr>
              <a:defRPr sz="900"/>
            </a:lvl3pPr>
            <a:lvl4pPr>
              <a:defRPr sz="900"/>
            </a:lvl4pPr>
            <a:lvl5pPr>
              <a:defRPr sz="900"/>
            </a:lvl5pPr>
          </a:lstStyle>
          <a:p>
            <a:pPr lvl="0"/>
            <a:r>
              <a:rPr lang="en-US" dirty="0"/>
              <a:t>Source: Edit source here</a:t>
            </a:r>
          </a:p>
        </p:txBody>
      </p:sp>
      <p:grpSp>
        <p:nvGrpSpPr>
          <p:cNvPr id="14" name="Group 13"/>
          <p:cNvGrpSpPr/>
          <p:nvPr userDrawn="1"/>
        </p:nvGrpSpPr>
        <p:grpSpPr>
          <a:xfrm>
            <a:off x="914400" y="7899655"/>
            <a:ext cx="2713350" cy="220571"/>
            <a:chOff x="914400" y="7899655"/>
            <a:chExt cx="2713350" cy="220571"/>
          </a:xfrm>
        </p:grpSpPr>
        <p:sp>
          <p:nvSpPr>
            <p:cNvPr id="15"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a:t>
              </a:r>
              <a:r>
                <a:rPr lang="en-US" sz="400" b="0" i="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2018 IBM Corporation</a:t>
              </a:r>
              <a:r>
                <a:rPr lang="en-US" sz="799" b="0" i="0" baseline="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 </a:t>
              </a:r>
            </a:p>
          </p:txBody>
        </p:sp>
        <p:sp>
          <p:nvSpPr>
            <p:cNvPr id="16"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alpha val="60000"/>
                    </a:schemeClr>
                  </a:solidFill>
                  <a:latin typeface="IBM Plex Sans" charset="0"/>
                  <a:ea typeface="IBM Plex Sans" charset="0"/>
                  <a:cs typeface="IBM Plex Sans" charset="0"/>
                </a:rPr>
                <a:t> </a:t>
              </a:r>
              <a:fld id="{7C9968D1-C8E5-4FE3-AED4-7D4518C301B3}" type="datetime3">
                <a:rPr lang="en-US" sz="7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24 March 2020</a:t>
              </a:fld>
              <a:endParaRPr lang="en-US" sz="799" b="0" i="0" dirty="0">
                <a:solidFill>
                  <a:schemeClr val="bg2">
                    <a:alpha val="60000"/>
                  </a:schemeClr>
                </a:solidFill>
                <a:latin typeface="IBM Plex Sans" charset="0"/>
                <a:ea typeface="IBM Plex Sans" charset="0"/>
                <a:cs typeface="IBM Plex Sans" charset="0"/>
              </a:endParaRPr>
            </a:p>
          </p:txBody>
        </p:sp>
      </p:grpSp>
      <p:sp>
        <p:nvSpPr>
          <p:cNvPr id="18"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IBM Services</a:t>
            </a:r>
          </a:p>
        </p:txBody>
      </p:sp>
      <p:sp>
        <p:nvSpPr>
          <p:cNvPr id="22"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sp>
        <p:nvSpPr>
          <p:cNvPr id="23" name="Content Placeholder 2"/>
          <p:cNvSpPr>
            <a:spLocks noGrp="1"/>
          </p:cNvSpPr>
          <p:nvPr>
            <p:ph idx="1"/>
          </p:nvPr>
        </p:nvSpPr>
        <p:spPr>
          <a:xfrm>
            <a:off x="4572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4" name="Content Placeholder 2"/>
          <p:cNvSpPr>
            <a:spLocks noGrp="1"/>
          </p:cNvSpPr>
          <p:nvPr>
            <p:ph idx="10"/>
          </p:nvPr>
        </p:nvSpPr>
        <p:spPr>
          <a:xfrm>
            <a:off x="74676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5" name="Content Placeholder 2"/>
          <p:cNvSpPr>
            <a:spLocks noGrp="1"/>
          </p:cNvSpPr>
          <p:nvPr>
            <p:ph idx="12"/>
          </p:nvPr>
        </p:nvSpPr>
        <p:spPr>
          <a:xfrm>
            <a:off x="39624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6" name="Content Placeholder 2"/>
          <p:cNvSpPr>
            <a:spLocks noGrp="1"/>
          </p:cNvSpPr>
          <p:nvPr>
            <p:ph idx="13"/>
          </p:nvPr>
        </p:nvSpPr>
        <p:spPr>
          <a:xfrm>
            <a:off x="109728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20" name="Picture 19"/>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3606823" y="7818135"/>
            <a:ext cx="566118" cy="228601"/>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2-3_Title and Content">
    <p:spTree>
      <p:nvGrpSpPr>
        <p:cNvPr id="1" name=""/>
        <p:cNvGrpSpPr/>
        <p:nvPr/>
      </p:nvGrpSpPr>
      <p:grpSpPr>
        <a:xfrm>
          <a:off x="0" y="0"/>
          <a:ext cx="0" cy="0"/>
          <a:chOff x="0" y="0"/>
          <a:chExt cx="0" cy="0"/>
        </a:xfrm>
      </p:grpSpPr>
      <p:sp>
        <p:nvSpPr>
          <p:cNvPr id="22" name="Rectangle 21"/>
          <p:cNvSpPr/>
          <p:nvPr userDrawn="1"/>
        </p:nvSpPr>
        <p:spPr>
          <a:xfrm flipV="1">
            <a:off x="0" y="0"/>
            <a:ext cx="14630400" cy="20574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10" name="Rectangle 9"/>
          <p:cNvSpPr/>
          <p:nvPr userDrawn="1"/>
        </p:nvSpPr>
        <p:spPr>
          <a:xfrm>
            <a:off x="0" y="2057400"/>
            <a:ext cx="146304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a:xfrm>
            <a:off x="457200" y="685800"/>
            <a:ext cx="13716000" cy="1143000"/>
          </a:xfrm>
        </p:spPr>
        <p:txBody>
          <a:bodyPr>
            <a:noAutofit/>
          </a:bodyPr>
          <a:lstStyle>
            <a:lvl1pPr>
              <a:defRPr>
                <a:solidFill>
                  <a:schemeClr val="tx1"/>
                </a:solidFill>
              </a:defRPr>
            </a:lvl1pPr>
          </a:lstStyle>
          <a:p>
            <a:r>
              <a:rPr lang="en-US" dirty="0"/>
              <a:t>Click to edit Master title style</a:t>
            </a:r>
          </a:p>
        </p:txBody>
      </p:sp>
      <p:sp>
        <p:nvSpPr>
          <p:cNvPr id="3" name="Content Placeholder 2"/>
          <p:cNvSpPr>
            <a:spLocks noGrp="1"/>
          </p:cNvSpPr>
          <p:nvPr>
            <p:ph idx="1"/>
          </p:nvPr>
        </p:nvSpPr>
        <p:spPr>
          <a:xfrm>
            <a:off x="4572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11"/>
          </p:nvPr>
        </p:nvSpPr>
        <p:spPr>
          <a:xfrm>
            <a:off x="457200" y="265176"/>
            <a:ext cx="6583680" cy="274320"/>
          </a:xfrm>
        </p:spPr>
        <p:txBody>
          <a:bodyPr t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9" name="Content Placeholder 2"/>
          <p:cNvSpPr>
            <a:spLocks noGrp="1"/>
          </p:cNvSpPr>
          <p:nvPr>
            <p:ph idx="10"/>
          </p:nvPr>
        </p:nvSpPr>
        <p:spPr>
          <a:xfrm>
            <a:off x="74676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Content Placeholder 2"/>
          <p:cNvSpPr>
            <a:spLocks noGrp="1"/>
          </p:cNvSpPr>
          <p:nvPr>
            <p:ph idx="12"/>
          </p:nvPr>
        </p:nvSpPr>
        <p:spPr>
          <a:xfrm>
            <a:off x="39624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Content Placeholder 2"/>
          <p:cNvSpPr>
            <a:spLocks noGrp="1"/>
          </p:cNvSpPr>
          <p:nvPr>
            <p:ph idx="13"/>
          </p:nvPr>
        </p:nvSpPr>
        <p:spPr>
          <a:xfrm>
            <a:off x="109728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9" name="Text Placeholder 23"/>
          <p:cNvSpPr>
            <a:spLocks noGrp="1"/>
          </p:cNvSpPr>
          <p:nvPr>
            <p:ph type="body" sz="quarter" idx="14" hasCustomPrompt="1"/>
          </p:nvPr>
        </p:nvSpPr>
        <p:spPr>
          <a:xfrm>
            <a:off x="457200" y="7342632"/>
            <a:ext cx="6629400" cy="457200"/>
          </a:xfrm>
        </p:spPr>
        <p:txBody>
          <a:bodyPr tIns="0" anchor="b"/>
          <a:lstStyle>
            <a:lvl1pPr>
              <a:defRPr sz="800" b="0">
                <a:solidFill>
                  <a:schemeClr val="bg2">
                    <a:alpha val="70000"/>
                  </a:schemeClr>
                </a:solidFill>
              </a:defRPr>
            </a:lvl1pPr>
            <a:lvl2pPr>
              <a:defRPr sz="900"/>
            </a:lvl2pPr>
            <a:lvl3pPr>
              <a:defRPr sz="900"/>
            </a:lvl3pPr>
            <a:lvl4pPr>
              <a:defRPr sz="900"/>
            </a:lvl4pPr>
            <a:lvl5pPr>
              <a:defRPr sz="900"/>
            </a:lvl5pPr>
          </a:lstStyle>
          <a:p>
            <a:pPr lvl="0"/>
            <a:r>
              <a:rPr lang="en-US" dirty="0"/>
              <a:t>Source: Edit source here</a:t>
            </a:r>
          </a:p>
        </p:txBody>
      </p:sp>
      <p:grpSp>
        <p:nvGrpSpPr>
          <p:cNvPr id="14" name="Group 13"/>
          <p:cNvGrpSpPr/>
          <p:nvPr userDrawn="1"/>
        </p:nvGrpSpPr>
        <p:grpSpPr>
          <a:xfrm>
            <a:off x="914400" y="7899655"/>
            <a:ext cx="2713350" cy="220571"/>
            <a:chOff x="914400" y="7899655"/>
            <a:chExt cx="2713350" cy="220571"/>
          </a:xfrm>
        </p:grpSpPr>
        <p:sp>
          <p:nvSpPr>
            <p:cNvPr id="15"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a:t>
              </a:r>
              <a:r>
                <a:rPr lang="en-US" sz="400" b="0" i="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2018 IBM Corporation</a:t>
              </a:r>
              <a:r>
                <a:rPr lang="en-US" sz="799" b="0" i="0" baseline="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 </a:t>
              </a:r>
            </a:p>
          </p:txBody>
        </p:sp>
        <p:sp>
          <p:nvSpPr>
            <p:cNvPr id="16"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alpha val="60000"/>
                    </a:schemeClr>
                  </a:solidFill>
                  <a:latin typeface="IBM Plex Sans" charset="0"/>
                  <a:ea typeface="IBM Plex Sans" charset="0"/>
                  <a:cs typeface="IBM Plex Sans" charset="0"/>
                </a:rPr>
                <a:t> </a:t>
              </a:r>
              <a:fld id="{7C9968D1-C8E5-4FE3-AED4-7D4518C301B3}" type="datetime3">
                <a:rPr lang="en-US" sz="7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24 March 2020</a:t>
              </a:fld>
              <a:endParaRPr lang="en-US" sz="799" b="0" i="0" dirty="0">
                <a:solidFill>
                  <a:schemeClr val="bg2">
                    <a:alpha val="60000"/>
                  </a:schemeClr>
                </a:solidFill>
                <a:latin typeface="IBM Plex Sans" charset="0"/>
                <a:ea typeface="IBM Plex Sans" charset="0"/>
                <a:cs typeface="IBM Plex Sans" charset="0"/>
              </a:endParaRPr>
            </a:p>
          </p:txBody>
        </p:sp>
      </p:grpSp>
      <p:sp>
        <p:nvSpPr>
          <p:cNvPr id="17"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IBM Services</a:t>
            </a:r>
          </a:p>
        </p:txBody>
      </p:sp>
      <p:sp>
        <p:nvSpPr>
          <p:cNvPr id="18"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pic>
        <p:nvPicPr>
          <p:cNvPr id="23" name="Picture 2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3606823" y="7818135"/>
            <a:ext cx="566118" cy="228601"/>
          </a:xfrm>
          <a:prstGeom prst="rect">
            <a:avLst/>
          </a:prstGeom>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5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57400"/>
            <a:ext cx="2971800" cy="3657600"/>
          </a:xfrm>
        </p:spPr>
        <p:txBody>
          <a:bodyPr tIns="228600">
            <a:noAutofit/>
          </a:bodyPr>
          <a:lstStyle>
            <a:lvl1pPr>
              <a:defRPr>
                <a:latin typeface="IBM Plex Sans" charset="0"/>
                <a:ea typeface="IBM Plex Sans" charset="0"/>
                <a:cs typeface="IBM Plex Sans" charset="0"/>
              </a:defRPr>
            </a:lvl1p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p:spPr>
        <p:txBody>
          <a:bodyPr t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3606824" y="7818135"/>
            <a:ext cx="566118" cy="228601"/>
          </a:xfrm>
          <a:prstGeom prst="rect">
            <a:avLst/>
          </a:prstGeom>
        </p:spPr>
      </p:pic>
      <p:pic>
        <p:nvPicPr>
          <p:cNvPr id="13" name="Picture 12"/>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3606823" y="7818135"/>
            <a:ext cx="566118" cy="228601"/>
          </a:xfrm>
          <a:prstGeom prst="rect">
            <a:avLst/>
          </a:prstGeom>
        </p:spPr>
      </p:pic>
      <p:sp>
        <p:nvSpPr>
          <p:cNvPr id="16" name="Text Placeholder 23"/>
          <p:cNvSpPr>
            <a:spLocks noGrp="1"/>
          </p:cNvSpPr>
          <p:nvPr>
            <p:ph type="body" sz="quarter" idx="14" hasCustomPrompt="1"/>
          </p:nvPr>
        </p:nvSpPr>
        <p:spPr>
          <a:xfrm>
            <a:off x="457200" y="7315200"/>
            <a:ext cx="3017520" cy="484632"/>
          </a:xfrm>
        </p:spPr>
        <p:txBody>
          <a:bodyPr tIns="0" anchor="b"/>
          <a:lstStyle>
            <a:lvl1pPr>
              <a:defRPr sz="800" b="0">
                <a:solidFill>
                  <a:schemeClr val="bg2">
                    <a:alpha val="70000"/>
                  </a:schemeClr>
                </a:solidFill>
              </a:defRPr>
            </a:lvl1pPr>
            <a:lvl2pPr>
              <a:defRPr sz="900"/>
            </a:lvl2pPr>
            <a:lvl3pPr>
              <a:defRPr sz="900"/>
            </a:lvl3pPr>
            <a:lvl4pPr>
              <a:defRPr sz="900"/>
            </a:lvl4pPr>
            <a:lvl5pPr>
              <a:defRPr sz="900"/>
            </a:lvl5pPr>
          </a:lstStyle>
          <a:p>
            <a:pPr lvl="0"/>
            <a:r>
              <a:rPr lang="en-US" dirty="0"/>
              <a:t>Source: Edit source here</a:t>
            </a:r>
          </a:p>
        </p:txBody>
      </p:sp>
      <p:sp>
        <p:nvSpPr>
          <p:cNvPr id="66" name="Content Placeholder 2"/>
          <p:cNvSpPr>
            <a:spLocks noGrp="1"/>
          </p:cNvSpPr>
          <p:nvPr>
            <p:ph idx="10"/>
          </p:nvPr>
        </p:nvSpPr>
        <p:spPr>
          <a:xfrm>
            <a:off x="74676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7" name="Content Placeholder 2"/>
          <p:cNvSpPr>
            <a:spLocks noGrp="1"/>
          </p:cNvSpPr>
          <p:nvPr>
            <p:ph idx="12"/>
          </p:nvPr>
        </p:nvSpPr>
        <p:spPr>
          <a:xfrm>
            <a:off x="39624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8" name="Content Placeholder 2"/>
          <p:cNvSpPr>
            <a:spLocks noGrp="1"/>
          </p:cNvSpPr>
          <p:nvPr>
            <p:ph idx="13"/>
          </p:nvPr>
        </p:nvSpPr>
        <p:spPr>
          <a:xfrm>
            <a:off x="109728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6_Title and Content">
    <p:spTree>
      <p:nvGrpSpPr>
        <p:cNvPr id="1" name=""/>
        <p:cNvGrpSpPr/>
        <p:nvPr/>
      </p:nvGrpSpPr>
      <p:grpSpPr>
        <a:xfrm>
          <a:off x="0" y="0"/>
          <a:ext cx="0" cy="0"/>
          <a:chOff x="0" y="0"/>
          <a:chExt cx="0" cy="0"/>
        </a:xfrm>
      </p:grpSpPr>
      <p:sp>
        <p:nvSpPr>
          <p:cNvPr id="4" name="Rectangle 3"/>
          <p:cNvSpPr/>
          <p:nvPr userDrawn="1"/>
        </p:nvSpPr>
        <p:spPr>
          <a:xfrm>
            <a:off x="3657600" y="0"/>
            <a:ext cx="10972800" cy="8229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a:xfrm>
            <a:off x="457200" y="2057400"/>
            <a:ext cx="2971800" cy="36576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p:spPr>
        <p:txBody>
          <a:bodyPr t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3" name="Text Placeholder 23"/>
          <p:cNvSpPr>
            <a:spLocks noGrp="1"/>
          </p:cNvSpPr>
          <p:nvPr>
            <p:ph type="body" sz="quarter" idx="14" hasCustomPrompt="1"/>
          </p:nvPr>
        </p:nvSpPr>
        <p:spPr>
          <a:xfrm>
            <a:off x="457200" y="7315200"/>
            <a:ext cx="3017521" cy="484632"/>
          </a:xfrm>
        </p:spPr>
        <p:txBody>
          <a:bodyPr tIns="0" anchor="b"/>
          <a:lstStyle>
            <a:lvl1pPr>
              <a:defRPr sz="800" b="0">
                <a:solidFill>
                  <a:schemeClr val="bg2">
                    <a:alpha val="70000"/>
                  </a:schemeClr>
                </a:solidFill>
              </a:defRPr>
            </a:lvl1pPr>
            <a:lvl2pPr>
              <a:defRPr sz="900"/>
            </a:lvl2pPr>
            <a:lvl3pPr>
              <a:defRPr sz="900"/>
            </a:lvl3pPr>
            <a:lvl4pPr>
              <a:defRPr sz="900"/>
            </a:lvl4pPr>
            <a:lvl5pPr>
              <a:defRPr sz="900"/>
            </a:lvl5pPr>
          </a:lstStyle>
          <a:p>
            <a:pPr lvl="0"/>
            <a:r>
              <a:rPr lang="en-US" dirty="0"/>
              <a:t>Source: Edit source here</a:t>
            </a:r>
          </a:p>
        </p:txBody>
      </p:sp>
      <p:pic>
        <p:nvPicPr>
          <p:cNvPr id="14" name="Picture 13"/>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3606823" y="7818135"/>
            <a:ext cx="566118" cy="228601"/>
          </a:xfrm>
          <a:prstGeom prst="rect">
            <a:avLst/>
          </a:prstGeom>
        </p:spPr>
      </p:pic>
      <p:sp>
        <p:nvSpPr>
          <p:cNvPr id="12"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IBM Services</a:t>
            </a:r>
          </a:p>
        </p:txBody>
      </p:sp>
      <p:sp>
        <p:nvSpPr>
          <p:cNvPr id="16" name="Content Placeholder 2"/>
          <p:cNvSpPr>
            <a:spLocks noGrp="1"/>
          </p:cNvSpPr>
          <p:nvPr>
            <p:ph idx="10"/>
          </p:nvPr>
        </p:nvSpPr>
        <p:spPr>
          <a:xfrm>
            <a:off x="74676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2"/>
          <p:cNvSpPr>
            <a:spLocks noGrp="1"/>
          </p:cNvSpPr>
          <p:nvPr>
            <p:ph idx="12"/>
          </p:nvPr>
        </p:nvSpPr>
        <p:spPr>
          <a:xfrm>
            <a:off x="39624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2"/>
          <p:cNvSpPr>
            <a:spLocks noGrp="1"/>
          </p:cNvSpPr>
          <p:nvPr>
            <p:ph idx="13"/>
          </p:nvPr>
        </p:nvSpPr>
        <p:spPr>
          <a:xfrm>
            <a:off x="109728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_2-8_Title and Content">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057400"/>
            <a:ext cx="2971800" cy="36576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p:spPr>
        <p:txBody>
          <a:bodyPr tIns="0">
            <a:noAutofit/>
          </a:bodyPr>
          <a:lstStyle>
            <a:lvl1pPr>
              <a:defRPr sz="1600">
                <a:solidFill>
                  <a:schemeClr val="accent1">
                    <a:lumMod val="40000"/>
                    <a:lumOff val="60000"/>
                  </a:schemeClr>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3" name="Text Placeholder 23"/>
          <p:cNvSpPr>
            <a:spLocks noGrp="1"/>
          </p:cNvSpPr>
          <p:nvPr>
            <p:ph type="body" sz="quarter" idx="14" hasCustomPrompt="1"/>
          </p:nvPr>
        </p:nvSpPr>
        <p:spPr>
          <a:xfrm>
            <a:off x="457200" y="7315200"/>
            <a:ext cx="3017521" cy="484632"/>
          </a:xfrm>
        </p:spPr>
        <p:txBody>
          <a:bodyPr tIns="0" anchor="b"/>
          <a:lstStyle>
            <a:lvl1pPr>
              <a:defRPr sz="800" b="0">
                <a:solidFill>
                  <a:schemeClr val="bg2">
                    <a:alpha val="70000"/>
                  </a:schemeClr>
                </a:solidFill>
              </a:defRPr>
            </a:lvl1pPr>
            <a:lvl2pPr>
              <a:defRPr sz="900"/>
            </a:lvl2pPr>
            <a:lvl3pPr>
              <a:defRPr sz="900"/>
            </a:lvl3pPr>
            <a:lvl4pPr>
              <a:defRPr sz="900"/>
            </a:lvl4pPr>
            <a:lvl5pPr>
              <a:defRPr sz="900"/>
            </a:lvl5pPr>
          </a:lstStyle>
          <a:p>
            <a:pPr lvl="0"/>
            <a:r>
              <a:rPr lang="en-US" dirty="0"/>
              <a:t>Source: Edit source here</a:t>
            </a:r>
          </a:p>
        </p:txBody>
      </p:sp>
      <p:sp>
        <p:nvSpPr>
          <p:cNvPr id="12" name="Content Placeholder 2"/>
          <p:cNvSpPr>
            <a:spLocks noGrp="1"/>
          </p:cNvSpPr>
          <p:nvPr>
            <p:ph idx="10"/>
          </p:nvPr>
        </p:nvSpPr>
        <p:spPr>
          <a:xfrm>
            <a:off x="74676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
          <p:cNvSpPr>
            <a:spLocks noGrp="1"/>
          </p:cNvSpPr>
          <p:nvPr>
            <p:ph idx="12"/>
          </p:nvPr>
        </p:nvSpPr>
        <p:spPr>
          <a:xfrm>
            <a:off x="39624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2"/>
          <p:cNvSpPr>
            <a:spLocks noGrp="1"/>
          </p:cNvSpPr>
          <p:nvPr>
            <p:ph idx="13"/>
          </p:nvPr>
        </p:nvSpPr>
        <p:spPr>
          <a:xfrm>
            <a:off x="109728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7" name="Picture 1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3606823" y="7818135"/>
            <a:ext cx="566118" cy="228601"/>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3606824" y="7818135"/>
            <a:ext cx="566118" cy="228600"/>
          </a:xfrm>
          <a:prstGeom prst="rect">
            <a:avLst/>
          </a:prstGeom>
        </p:spPr>
      </p:pic>
      <p:grpSp>
        <p:nvGrpSpPr>
          <p:cNvPr id="20" name="Group 19"/>
          <p:cNvGrpSpPr/>
          <p:nvPr userDrawn="1"/>
        </p:nvGrpSpPr>
        <p:grpSpPr>
          <a:xfrm>
            <a:off x="914400" y="7899655"/>
            <a:ext cx="2713350" cy="220571"/>
            <a:chOff x="914400" y="7899655"/>
            <a:chExt cx="2713350" cy="220571"/>
          </a:xfrm>
        </p:grpSpPr>
        <p:sp>
          <p:nvSpPr>
            <p:cNvPr id="21"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a:t>
              </a:r>
              <a:r>
                <a:rPr lang="en-US" sz="400" b="0" i="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2018 IBM Corporation</a:t>
              </a:r>
              <a:r>
                <a:rPr lang="en-US" sz="799" b="0" i="0" baseline="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 </a:t>
              </a:r>
            </a:p>
          </p:txBody>
        </p:sp>
        <p:sp>
          <p:nvSpPr>
            <p:cNvPr id="22"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alpha val="60000"/>
                    </a:schemeClr>
                  </a:solidFill>
                  <a:latin typeface="IBM Plex Sans" charset="0"/>
                  <a:ea typeface="IBM Plex Sans" charset="0"/>
                  <a:cs typeface="IBM Plex Sans" charset="0"/>
                </a:rPr>
                <a:t> </a:t>
              </a:r>
              <a:fld id="{7C9968D1-C8E5-4FE3-AED4-7D4518C301B3}" type="datetime3">
                <a:rPr lang="en-US" sz="7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24 March 2020</a:t>
              </a:fld>
              <a:endParaRPr lang="en-US" sz="799" b="0" i="0" dirty="0">
                <a:solidFill>
                  <a:schemeClr val="bg2">
                    <a:alpha val="60000"/>
                  </a:schemeClr>
                </a:solidFill>
                <a:latin typeface="IBM Plex Sans" charset="0"/>
                <a:ea typeface="IBM Plex Sans" charset="0"/>
                <a:cs typeface="IBM Plex Sans" charset="0"/>
              </a:endParaRPr>
            </a:p>
          </p:txBody>
        </p:sp>
      </p:grpSp>
      <p:sp>
        <p:nvSpPr>
          <p:cNvPr id="23"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IBM Services</a:t>
            </a:r>
          </a:p>
        </p:txBody>
      </p:sp>
      <p:sp>
        <p:nvSpPr>
          <p:cNvPr id="24"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sp>
        <p:nvSpPr>
          <p:cNvPr id="11" name="Title 1"/>
          <p:cNvSpPr>
            <a:spLocks noGrp="1"/>
          </p:cNvSpPr>
          <p:nvPr>
            <p:ph type="title"/>
          </p:nvPr>
        </p:nvSpPr>
        <p:spPr>
          <a:xfrm>
            <a:off x="457200" y="685800"/>
            <a:ext cx="13716000" cy="1143000"/>
          </a:xfrm>
        </p:spPr>
        <p:txBody>
          <a:bodyPr/>
          <a:lstStyle/>
          <a:p>
            <a:r>
              <a:rPr lang="en-US" dirty="0"/>
              <a:t>Contents</a:t>
            </a:r>
          </a:p>
        </p:txBody>
      </p:sp>
      <p:pic>
        <p:nvPicPr>
          <p:cNvPr id="14" name="Picture 13"/>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3606823" y="7818135"/>
            <a:ext cx="566118" cy="228601"/>
          </a:xfrm>
          <a:prstGeom prst="rect">
            <a:avLst/>
          </a:prstGeom>
        </p:spPr>
      </p:pic>
      <p:sp>
        <p:nvSpPr>
          <p:cNvPr id="15" name="Content Placeholder 2"/>
          <p:cNvSpPr>
            <a:spLocks noGrp="1"/>
          </p:cNvSpPr>
          <p:nvPr>
            <p:ph idx="4294967295"/>
          </p:nvPr>
        </p:nvSpPr>
        <p:spPr>
          <a:xfrm>
            <a:off x="457200" y="2057400"/>
            <a:ext cx="6583680" cy="5257800"/>
          </a:xfrm>
        </p:spPr>
        <p:txBody>
          <a:bodyPr tIns="0"/>
          <a:lstStyle/>
          <a:p>
            <a:pPr marL="5945188" indent="-5943600" algn="just">
              <a:spcBef>
                <a:spcPts val="0"/>
              </a:spcBef>
            </a:pPr>
            <a:r>
              <a:rPr lang="en-US" b="1" dirty="0"/>
              <a:t>Part One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r>
              <a:rPr lang="en-US" dirty="0"/>
              <a:t>Section Three	00</a:t>
            </a:r>
          </a:p>
          <a:p>
            <a:pPr marL="5945188" indent="-5943600" algn="just">
              <a:spcBef>
                <a:spcPts val="0"/>
              </a:spcBef>
            </a:pPr>
            <a:r>
              <a:rPr lang="en-US" dirty="0"/>
              <a:t>Section Four	00</a:t>
            </a:r>
          </a:p>
          <a:p>
            <a:pPr marL="5945188" indent="-5943600" algn="just">
              <a:spcBef>
                <a:spcPts val="0"/>
              </a:spcBef>
            </a:pPr>
            <a:endParaRPr lang="en-US" dirty="0"/>
          </a:p>
          <a:p>
            <a:pPr marL="5945188" indent="-5943600" algn="just">
              <a:spcBef>
                <a:spcPts val="0"/>
              </a:spcBef>
            </a:pPr>
            <a:r>
              <a:rPr lang="en-US" b="1" dirty="0"/>
              <a:t>Part Two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endParaRPr lang="en-US" dirty="0"/>
          </a:p>
          <a:p>
            <a:pPr marL="5945188" indent="-5943600" algn="just">
              <a:spcBef>
                <a:spcPts val="0"/>
              </a:spcBef>
            </a:pPr>
            <a:r>
              <a:rPr lang="en-US" b="1" dirty="0"/>
              <a:t>Part Three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r>
              <a:rPr lang="en-US" dirty="0"/>
              <a:t>Section Three	00</a:t>
            </a:r>
          </a:p>
          <a:p>
            <a:pPr marL="5945188" indent="-5943600" algn="just">
              <a:spcBef>
                <a:spcPts val="0"/>
              </a:spcBef>
            </a:pPr>
            <a:endParaRPr lang="en-US" dirty="0"/>
          </a:p>
        </p:txBody>
      </p:sp>
      <p:sp>
        <p:nvSpPr>
          <p:cNvPr id="16" name="Content Placeholder 3"/>
          <p:cNvSpPr>
            <a:spLocks noGrp="1"/>
          </p:cNvSpPr>
          <p:nvPr>
            <p:ph idx="4294967295"/>
          </p:nvPr>
        </p:nvSpPr>
        <p:spPr>
          <a:xfrm>
            <a:off x="7589520" y="2057400"/>
            <a:ext cx="6583680" cy="5257800"/>
          </a:xfrm>
        </p:spPr>
        <p:txBody>
          <a:bodyPr tIns="0"/>
          <a:lstStyle/>
          <a:p>
            <a:pPr marL="5945188" indent="-5943600" algn="just">
              <a:spcBef>
                <a:spcPts val="0"/>
              </a:spcBef>
            </a:pPr>
            <a:r>
              <a:rPr lang="en-US" b="1" dirty="0"/>
              <a:t>Part Four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r>
              <a:rPr lang="en-US" dirty="0"/>
              <a:t>Section Three	00</a:t>
            </a:r>
          </a:p>
          <a:p>
            <a:pPr marL="5945188" indent="-5943600" algn="just">
              <a:spcBef>
                <a:spcPts val="0"/>
              </a:spcBef>
            </a:pPr>
            <a:endParaRPr lang="en-US" dirty="0"/>
          </a:p>
          <a:p>
            <a:pPr marL="5945188" indent="-5943600" algn="just">
              <a:spcBef>
                <a:spcPts val="0"/>
              </a:spcBef>
            </a:pPr>
            <a:r>
              <a:rPr lang="en-US" b="1" dirty="0"/>
              <a:t>Appendix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endParaRPr lang="en-US" dirty="0"/>
          </a:p>
          <a:p>
            <a:pPr marL="5945188" indent="-5943600" algn="just">
              <a:spcBef>
                <a:spcPts val="0"/>
              </a:spcBef>
            </a:pPr>
            <a:endParaRPr 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7_Title and Content">
    <p:spTree>
      <p:nvGrpSpPr>
        <p:cNvPr id="1" name=""/>
        <p:cNvGrpSpPr/>
        <p:nvPr/>
      </p:nvGrpSpPr>
      <p:grpSpPr>
        <a:xfrm>
          <a:off x="0" y="0"/>
          <a:ext cx="0" cy="0"/>
          <a:chOff x="0" y="0"/>
          <a:chExt cx="0" cy="0"/>
        </a:xfrm>
      </p:grpSpPr>
      <p:sp>
        <p:nvSpPr>
          <p:cNvPr id="4" name="Rectangle 3"/>
          <p:cNvSpPr/>
          <p:nvPr userDrawn="1"/>
        </p:nvSpPr>
        <p:spPr>
          <a:xfrm>
            <a:off x="3657600" y="0"/>
            <a:ext cx="10972800" cy="8229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a:xfrm>
            <a:off x="457200" y="2057400"/>
            <a:ext cx="2971800" cy="36576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p:spPr>
        <p:txBody>
          <a:bodyPr t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3606824" y="7818135"/>
            <a:ext cx="566118" cy="228600"/>
          </a:xfrm>
          <a:prstGeom prst="rect">
            <a:avLst/>
          </a:prstGeom>
        </p:spPr>
      </p:pic>
      <p:sp>
        <p:nvSpPr>
          <p:cNvPr id="13" name="Text Placeholder 23"/>
          <p:cNvSpPr>
            <a:spLocks noGrp="1"/>
          </p:cNvSpPr>
          <p:nvPr>
            <p:ph type="body" sz="quarter" idx="14" hasCustomPrompt="1"/>
          </p:nvPr>
        </p:nvSpPr>
        <p:spPr>
          <a:xfrm>
            <a:off x="457200" y="7315200"/>
            <a:ext cx="3017520" cy="484632"/>
          </a:xfrm>
        </p:spPr>
        <p:txBody>
          <a:bodyPr tIns="0" anchor="b"/>
          <a:lstStyle>
            <a:lvl1pPr>
              <a:defRPr sz="800" b="0">
                <a:solidFill>
                  <a:schemeClr val="bg2">
                    <a:alpha val="70000"/>
                  </a:schemeClr>
                </a:solidFill>
              </a:defRPr>
            </a:lvl1pPr>
            <a:lvl2pPr>
              <a:defRPr sz="900"/>
            </a:lvl2pPr>
            <a:lvl3pPr>
              <a:defRPr sz="900"/>
            </a:lvl3pPr>
            <a:lvl4pPr>
              <a:defRPr sz="900"/>
            </a:lvl4pPr>
            <a:lvl5pPr>
              <a:defRPr sz="900"/>
            </a:lvl5pPr>
          </a:lstStyle>
          <a:p>
            <a:pPr lvl="0"/>
            <a:r>
              <a:rPr lang="en-US" dirty="0"/>
              <a:t>Source: Edit source here</a:t>
            </a:r>
          </a:p>
        </p:txBody>
      </p:sp>
      <p:sp>
        <p:nvSpPr>
          <p:cNvPr id="12"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IBM Services</a:t>
            </a:r>
          </a:p>
        </p:txBody>
      </p:sp>
      <p:sp>
        <p:nvSpPr>
          <p:cNvPr id="19" name="Content Placeholder 2"/>
          <p:cNvSpPr>
            <a:spLocks noGrp="1"/>
          </p:cNvSpPr>
          <p:nvPr>
            <p:ph idx="10"/>
          </p:nvPr>
        </p:nvSpPr>
        <p:spPr>
          <a:xfrm>
            <a:off x="74676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Content Placeholder 2"/>
          <p:cNvSpPr>
            <a:spLocks noGrp="1"/>
          </p:cNvSpPr>
          <p:nvPr>
            <p:ph idx="12"/>
          </p:nvPr>
        </p:nvSpPr>
        <p:spPr>
          <a:xfrm>
            <a:off x="39624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Content Placeholder 2"/>
          <p:cNvSpPr>
            <a:spLocks noGrp="1"/>
          </p:cNvSpPr>
          <p:nvPr>
            <p:ph idx="13"/>
          </p:nvPr>
        </p:nvSpPr>
        <p:spPr>
          <a:xfrm>
            <a:off x="109728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8_Title and Content">
    <p:spTree>
      <p:nvGrpSpPr>
        <p:cNvPr id="1" name=""/>
        <p:cNvGrpSpPr/>
        <p:nvPr/>
      </p:nvGrpSpPr>
      <p:grpSpPr>
        <a:xfrm>
          <a:off x="0" y="0"/>
          <a:ext cx="0" cy="0"/>
          <a:chOff x="0" y="0"/>
          <a:chExt cx="0" cy="0"/>
        </a:xfrm>
      </p:grpSpPr>
      <p:sp>
        <p:nvSpPr>
          <p:cNvPr id="4" name="Rectangle 3"/>
          <p:cNvSpPr/>
          <p:nvPr userDrawn="1"/>
        </p:nvSpPr>
        <p:spPr>
          <a:xfrm>
            <a:off x="3657600" y="0"/>
            <a:ext cx="10972800" cy="8229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a:xfrm>
            <a:off x="457200" y="2057400"/>
            <a:ext cx="2971800" cy="36576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p:spPr>
        <p:txBody>
          <a:bodyPr t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3606824" y="7818135"/>
            <a:ext cx="566118" cy="228600"/>
          </a:xfrm>
          <a:prstGeom prst="rect">
            <a:avLst/>
          </a:prstGeom>
        </p:spPr>
      </p:pic>
      <p:sp>
        <p:nvSpPr>
          <p:cNvPr id="13" name="Text Placeholder 23"/>
          <p:cNvSpPr>
            <a:spLocks noGrp="1"/>
          </p:cNvSpPr>
          <p:nvPr>
            <p:ph type="body" sz="quarter" idx="14" hasCustomPrompt="1"/>
          </p:nvPr>
        </p:nvSpPr>
        <p:spPr>
          <a:xfrm>
            <a:off x="457200" y="7315200"/>
            <a:ext cx="3017521" cy="484632"/>
          </a:xfrm>
        </p:spPr>
        <p:txBody>
          <a:bodyPr tIns="0" anchor="b"/>
          <a:lstStyle>
            <a:lvl1pPr>
              <a:defRPr sz="800" b="0">
                <a:solidFill>
                  <a:schemeClr val="bg2">
                    <a:alpha val="70000"/>
                  </a:schemeClr>
                </a:solidFill>
              </a:defRPr>
            </a:lvl1pPr>
            <a:lvl2pPr>
              <a:defRPr sz="900"/>
            </a:lvl2pPr>
            <a:lvl3pPr>
              <a:defRPr sz="900"/>
            </a:lvl3pPr>
            <a:lvl4pPr>
              <a:defRPr sz="900"/>
            </a:lvl4pPr>
            <a:lvl5pPr>
              <a:defRPr sz="900"/>
            </a:lvl5pPr>
          </a:lstStyle>
          <a:p>
            <a:pPr lvl="0"/>
            <a:r>
              <a:rPr lang="en-US" dirty="0"/>
              <a:t>Source: Edit source here</a:t>
            </a:r>
          </a:p>
        </p:txBody>
      </p:sp>
      <p:sp>
        <p:nvSpPr>
          <p:cNvPr id="15"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IBM Services</a:t>
            </a:r>
          </a:p>
        </p:txBody>
      </p:sp>
      <p:sp>
        <p:nvSpPr>
          <p:cNvPr id="12" name="Content Placeholder 2"/>
          <p:cNvSpPr>
            <a:spLocks noGrp="1"/>
          </p:cNvSpPr>
          <p:nvPr>
            <p:ph idx="10"/>
          </p:nvPr>
        </p:nvSpPr>
        <p:spPr>
          <a:xfrm>
            <a:off x="74676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
          <p:cNvSpPr>
            <a:spLocks noGrp="1"/>
          </p:cNvSpPr>
          <p:nvPr>
            <p:ph idx="12"/>
          </p:nvPr>
        </p:nvSpPr>
        <p:spPr>
          <a:xfrm>
            <a:off x="39624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2"/>
          <p:cNvSpPr>
            <a:spLocks noGrp="1"/>
          </p:cNvSpPr>
          <p:nvPr>
            <p:ph idx="13"/>
          </p:nvPr>
        </p:nvSpPr>
        <p:spPr>
          <a:xfrm>
            <a:off x="109728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2-7_Title and Content">
    <p:spTree>
      <p:nvGrpSpPr>
        <p:cNvPr id="1" name=""/>
        <p:cNvGrpSpPr/>
        <p:nvPr/>
      </p:nvGrpSpPr>
      <p:grpSpPr>
        <a:xfrm>
          <a:off x="0" y="0"/>
          <a:ext cx="0" cy="0"/>
          <a:chOff x="0" y="0"/>
          <a:chExt cx="0" cy="0"/>
        </a:xfrm>
      </p:grpSpPr>
      <p:sp>
        <p:nvSpPr>
          <p:cNvPr id="4" name="Rectangle 3"/>
          <p:cNvSpPr/>
          <p:nvPr userDrawn="1"/>
        </p:nvSpPr>
        <p:spPr>
          <a:xfrm>
            <a:off x="3657600" y="0"/>
            <a:ext cx="10972800" cy="8229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a:xfrm>
            <a:off x="457200" y="2057400"/>
            <a:ext cx="2971800" cy="36576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p:spPr>
        <p:txBody>
          <a:bodyPr t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3606824" y="7818135"/>
            <a:ext cx="566118" cy="228600"/>
          </a:xfrm>
          <a:prstGeom prst="rect">
            <a:avLst/>
          </a:prstGeom>
        </p:spPr>
      </p:pic>
      <p:sp>
        <p:nvSpPr>
          <p:cNvPr id="13" name="Text Placeholder 23"/>
          <p:cNvSpPr>
            <a:spLocks noGrp="1"/>
          </p:cNvSpPr>
          <p:nvPr>
            <p:ph type="body" sz="quarter" idx="14" hasCustomPrompt="1"/>
          </p:nvPr>
        </p:nvSpPr>
        <p:spPr>
          <a:xfrm>
            <a:off x="457200" y="7315200"/>
            <a:ext cx="3017520" cy="484632"/>
          </a:xfrm>
        </p:spPr>
        <p:txBody>
          <a:bodyPr tIns="0" anchor="b"/>
          <a:lstStyle>
            <a:lvl1pPr>
              <a:defRPr sz="800" b="0">
                <a:solidFill>
                  <a:schemeClr val="bg2">
                    <a:alpha val="70000"/>
                  </a:schemeClr>
                </a:solidFill>
              </a:defRPr>
            </a:lvl1pPr>
            <a:lvl2pPr>
              <a:defRPr sz="900"/>
            </a:lvl2pPr>
            <a:lvl3pPr>
              <a:defRPr sz="900"/>
            </a:lvl3pPr>
            <a:lvl4pPr>
              <a:defRPr sz="900"/>
            </a:lvl4pPr>
            <a:lvl5pPr>
              <a:defRPr sz="900"/>
            </a:lvl5pPr>
          </a:lstStyle>
          <a:p>
            <a:pPr lvl="0"/>
            <a:r>
              <a:rPr lang="en-US" dirty="0"/>
              <a:t>Source: Edit source here</a:t>
            </a:r>
          </a:p>
        </p:txBody>
      </p:sp>
      <p:sp>
        <p:nvSpPr>
          <p:cNvPr id="12"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IBM Services</a:t>
            </a: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2-8_Title and Content">
    <p:spTree>
      <p:nvGrpSpPr>
        <p:cNvPr id="1" name=""/>
        <p:cNvGrpSpPr/>
        <p:nvPr/>
      </p:nvGrpSpPr>
      <p:grpSpPr>
        <a:xfrm>
          <a:off x="0" y="0"/>
          <a:ext cx="0" cy="0"/>
          <a:chOff x="0" y="0"/>
          <a:chExt cx="0" cy="0"/>
        </a:xfrm>
      </p:grpSpPr>
      <p:sp>
        <p:nvSpPr>
          <p:cNvPr id="4" name="Rectangle 3"/>
          <p:cNvSpPr/>
          <p:nvPr userDrawn="1"/>
        </p:nvSpPr>
        <p:spPr>
          <a:xfrm>
            <a:off x="3657600" y="0"/>
            <a:ext cx="10972800" cy="8229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a:xfrm>
            <a:off x="457200" y="2057400"/>
            <a:ext cx="2971800" cy="36576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p:spPr>
        <p:txBody>
          <a:bodyPr t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3606824" y="7818135"/>
            <a:ext cx="566118" cy="228600"/>
          </a:xfrm>
          <a:prstGeom prst="rect">
            <a:avLst/>
          </a:prstGeom>
        </p:spPr>
      </p:pic>
      <p:sp>
        <p:nvSpPr>
          <p:cNvPr id="13" name="Text Placeholder 23"/>
          <p:cNvSpPr>
            <a:spLocks noGrp="1"/>
          </p:cNvSpPr>
          <p:nvPr>
            <p:ph type="body" sz="quarter" idx="14" hasCustomPrompt="1"/>
          </p:nvPr>
        </p:nvSpPr>
        <p:spPr>
          <a:xfrm>
            <a:off x="457200" y="7315200"/>
            <a:ext cx="3017521" cy="484632"/>
          </a:xfrm>
        </p:spPr>
        <p:txBody>
          <a:bodyPr tIns="0" anchor="b"/>
          <a:lstStyle>
            <a:lvl1pPr>
              <a:defRPr sz="800" b="0">
                <a:solidFill>
                  <a:schemeClr val="bg2">
                    <a:alpha val="70000"/>
                  </a:schemeClr>
                </a:solidFill>
              </a:defRPr>
            </a:lvl1pPr>
            <a:lvl2pPr>
              <a:defRPr sz="900"/>
            </a:lvl2pPr>
            <a:lvl3pPr>
              <a:defRPr sz="900"/>
            </a:lvl3pPr>
            <a:lvl4pPr>
              <a:defRPr sz="900"/>
            </a:lvl4pPr>
            <a:lvl5pPr>
              <a:defRPr sz="900"/>
            </a:lvl5pPr>
          </a:lstStyle>
          <a:p>
            <a:pPr lvl="0"/>
            <a:r>
              <a:rPr lang="en-US" dirty="0"/>
              <a:t>Source: Edit source here</a:t>
            </a:r>
          </a:p>
        </p:txBody>
      </p:sp>
      <p:sp>
        <p:nvSpPr>
          <p:cNvPr id="15"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IBM Services</a:t>
            </a: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9_Title and Content">
    <p:spTree>
      <p:nvGrpSpPr>
        <p:cNvPr id="1" name=""/>
        <p:cNvGrpSpPr/>
        <p:nvPr/>
      </p:nvGrpSpPr>
      <p:grpSpPr>
        <a:xfrm>
          <a:off x="0" y="0"/>
          <a:ext cx="0" cy="0"/>
          <a:chOff x="0" y="0"/>
          <a:chExt cx="0" cy="0"/>
        </a:xfrm>
      </p:grpSpPr>
      <p:sp>
        <p:nvSpPr>
          <p:cNvPr id="6" name="Rectangle 5"/>
          <p:cNvSpPr/>
          <p:nvPr userDrawn="1"/>
        </p:nvSpPr>
        <p:spPr>
          <a:xfrm flipH="1">
            <a:off x="0" y="1270"/>
            <a:ext cx="7315200" cy="8229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a:xfrm>
            <a:off x="457200" y="685800"/>
            <a:ext cx="6583680" cy="1143000"/>
          </a:xfrm>
        </p:spPr>
        <p:txBody>
          <a:bodyPr>
            <a:noAutofit/>
          </a:bodyPr>
          <a:lstStyle/>
          <a:p>
            <a:r>
              <a:rPr lang="en-US" dirty="0"/>
              <a:t>Click to edit Master title style</a:t>
            </a:r>
          </a:p>
        </p:txBody>
      </p:sp>
      <p:sp>
        <p:nvSpPr>
          <p:cNvPr id="5" name="Text Placeholder 4"/>
          <p:cNvSpPr>
            <a:spLocks noGrp="1"/>
          </p:cNvSpPr>
          <p:nvPr>
            <p:ph type="body" sz="quarter" idx="11"/>
          </p:nvPr>
        </p:nvSpPr>
        <p:spPr>
          <a:xfrm>
            <a:off x="457200" y="265176"/>
            <a:ext cx="6583680" cy="274320"/>
          </a:xfrm>
        </p:spPr>
        <p:txBody>
          <a:bodyPr t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454858" y="7342632"/>
            <a:ext cx="6583680" cy="457200"/>
          </a:xfrm>
        </p:spPr>
        <p:txBody>
          <a:bodyPr tIns="0" anchor="b"/>
          <a:lstStyle>
            <a:lvl1pPr>
              <a:defRPr sz="800" b="0">
                <a:solidFill>
                  <a:schemeClr val="bg2">
                    <a:alpha val="70000"/>
                  </a:schemeClr>
                </a:solidFill>
                <a:latin typeface="IBM Plex Sans" charset="0"/>
                <a:ea typeface="IBM Plex Sans" charset="0"/>
                <a:cs typeface="IBM Plex Sans" charset="0"/>
              </a:defRPr>
            </a:lvl1pPr>
            <a:lvl2pPr>
              <a:defRPr sz="900"/>
            </a:lvl2pPr>
            <a:lvl3pPr>
              <a:defRPr sz="900"/>
            </a:lvl3pPr>
            <a:lvl4pPr>
              <a:defRPr sz="900"/>
            </a:lvl4pPr>
            <a:lvl5pPr>
              <a:defRPr sz="900"/>
            </a:lvl5pPr>
          </a:lstStyle>
          <a:p>
            <a:pPr lvl="0"/>
            <a:r>
              <a:rPr lang="en-US" dirty="0"/>
              <a:t>Source: Edit source here</a:t>
            </a:r>
          </a:p>
        </p:txBody>
      </p:sp>
      <p:grpSp>
        <p:nvGrpSpPr>
          <p:cNvPr id="12" name="Group 11"/>
          <p:cNvGrpSpPr/>
          <p:nvPr userDrawn="1"/>
        </p:nvGrpSpPr>
        <p:grpSpPr>
          <a:xfrm>
            <a:off x="914400" y="7899655"/>
            <a:ext cx="2713350" cy="220571"/>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a:t>
              </a:r>
              <a:r>
                <a:rPr lang="en-US" sz="400" b="0" i="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2018 IBM Corporation</a:t>
              </a:r>
              <a:r>
                <a:rPr lang="en-US" sz="799" b="0" i="0" baseline="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alpha val="60000"/>
                    </a:schemeClr>
                  </a:solidFill>
                  <a:latin typeface="IBM Plex Sans" charset="0"/>
                  <a:ea typeface="IBM Plex Sans" charset="0"/>
                  <a:cs typeface="IBM Plex Sans" charset="0"/>
                </a:rPr>
                <a:t> </a:t>
              </a:r>
              <a:fld id="{7C9968D1-C8E5-4FE3-AED4-7D4518C301B3}" type="datetime3">
                <a:rPr lang="en-US" sz="7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24 March 2020</a:t>
              </a:fld>
              <a:endParaRPr lang="en-US" sz="799" b="0" i="0" dirty="0">
                <a:solidFill>
                  <a:schemeClr val="bg2">
                    <a:alpha val="60000"/>
                  </a:schemeClr>
                </a:solidFill>
                <a:latin typeface="IBM Plex Sans" charset="0"/>
                <a:ea typeface="IBM Plex Sans" charset="0"/>
                <a:cs typeface="IBM Plex Sans" charset="0"/>
              </a:endParaRPr>
            </a:p>
          </p:txBody>
        </p:sp>
      </p:grpSp>
      <p:sp>
        <p:nvSpPr>
          <p:cNvPr id="15"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IBM Services</a:t>
            </a:r>
          </a:p>
        </p:txBody>
      </p:sp>
      <p:sp>
        <p:nvSpPr>
          <p:cNvPr id="16"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sp>
        <p:nvSpPr>
          <p:cNvPr id="125" name="Content Placeholder 2"/>
          <p:cNvSpPr>
            <a:spLocks noGrp="1"/>
          </p:cNvSpPr>
          <p:nvPr>
            <p:ph idx="1"/>
          </p:nvPr>
        </p:nvSpPr>
        <p:spPr>
          <a:xfrm>
            <a:off x="454858" y="2057400"/>
            <a:ext cx="6583680" cy="52578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6" name="Content Placeholder 2"/>
          <p:cNvSpPr>
            <a:spLocks noGrp="1"/>
          </p:cNvSpPr>
          <p:nvPr>
            <p:ph idx="13"/>
          </p:nvPr>
        </p:nvSpPr>
        <p:spPr>
          <a:xfrm>
            <a:off x="7589520" y="2057400"/>
            <a:ext cx="6583680" cy="52578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7" name="Picture 1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3606823" y="7818135"/>
            <a:ext cx="566118" cy="228601"/>
          </a:xfrm>
          <a:prstGeom prst="rect">
            <a:avLst/>
          </a:prstGeom>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10_Title and Content">
    <p:spTree>
      <p:nvGrpSpPr>
        <p:cNvPr id="1" name=""/>
        <p:cNvGrpSpPr/>
        <p:nvPr/>
      </p:nvGrpSpPr>
      <p:grpSpPr>
        <a:xfrm>
          <a:off x="0" y="0"/>
          <a:ext cx="0" cy="0"/>
          <a:chOff x="0" y="0"/>
          <a:chExt cx="0" cy="0"/>
        </a:xfrm>
      </p:grpSpPr>
      <p:sp>
        <p:nvSpPr>
          <p:cNvPr id="4" name="Rectangle 3"/>
          <p:cNvSpPr/>
          <p:nvPr userDrawn="1"/>
        </p:nvSpPr>
        <p:spPr>
          <a:xfrm flipH="1">
            <a:off x="0" y="0"/>
            <a:ext cx="7315200" cy="8229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solidFill>
                <a:schemeClr val="tx1"/>
              </a:solidFill>
              <a:latin typeface="Arial Regular" charset="0"/>
            </a:endParaRPr>
          </a:p>
        </p:txBody>
      </p:sp>
      <p:sp>
        <p:nvSpPr>
          <p:cNvPr id="2" name="Title 1"/>
          <p:cNvSpPr>
            <a:spLocks noGrp="1"/>
          </p:cNvSpPr>
          <p:nvPr>
            <p:ph type="title"/>
          </p:nvPr>
        </p:nvSpPr>
        <p:spPr/>
        <p:txBody>
          <a:bodyPr>
            <a:noAutofit/>
          </a:bodyPr>
          <a:lstStyle>
            <a:lvl1pPr>
              <a:defRPr>
                <a:solidFill>
                  <a:schemeClr val="tx1"/>
                </a:solidFill>
              </a:defRPr>
            </a:lvl1pPr>
          </a:lstStyle>
          <a:p>
            <a:r>
              <a:rPr lang="en-US" dirty="0"/>
              <a:t>Click to edit Master title style</a:t>
            </a:r>
          </a:p>
        </p:txBody>
      </p:sp>
      <p:sp>
        <p:nvSpPr>
          <p:cNvPr id="5" name="Text Placeholder 4"/>
          <p:cNvSpPr>
            <a:spLocks noGrp="1"/>
          </p:cNvSpPr>
          <p:nvPr>
            <p:ph type="body" sz="quarter" idx="11"/>
          </p:nvPr>
        </p:nvSpPr>
        <p:spPr>
          <a:xfrm>
            <a:off x="457200" y="265176"/>
            <a:ext cx="6583680" cy="274320"/>
          </a:xfrm>
        </p:spPr>
        <p:txBody>
          <a:bodyPr t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454858" y="7342632"/>
            <a:ext cx="6583680" cy="457200"/>
          </a:xfrm>
        </p:spPr>
        <p:txBody>
          <a:bodyPr tIns="0" anchor="b"/>
          <a:lstStyle>
            <a:lvl1pPr>
              <a:defRPr sz="800" b="0">
                <a:solidFill>
                  <a:schemeClr val="tx1">
                    <a:alpha val="60000"/>
                  </a:schemeClr>
                </a:solidFill>
              </a:defRPr>
            </a:lvl1pPr>
            <a:lvl2pPr>
              <a:defRPr sz="900"/>
            </a:lvl2pPr>
            <a:lvl3pPr>
              <a:defRPr sz="900"/>
            </a:lvl3pPr>
            <a:lvl4pPr>
              <a:defRPr sz="900"/>
            </a:lvl4pPr>
            <a:lvl5pPr>
              <a:defRPr sz="900"/>
            </a:lvl5pPr>
          </a:lstStyle>
          <a:p>
            <a:pPr lvl="0"/>
            <a:r>
              <a:rPr lang="en-US" dirty="0"/>
              <a:t>Source: Edit source here</a:t>
            </a:r>
          </a:p>
        </p:txBody>
      </p:sp>
      <p:grpSp>
        <p:nvGrpSpPr>
          <p:cNvPr id="12" name="Group 11"/>
          <p:cNvGrpSpPr/>
          <p:nvPr userDrawn="1"/>
        </p:nvGrpSpPr>
        <p:grpSpPr>
          <a:xfrm>
            <a:off x="914400" y="7899655"/>
            <a:ext cx="2713350" cy="220571"/>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a:t>
              </a:r>
              <a:r>
                <a:rPr lang="en-US" sz="400" b="0" i="0" dirty="0">
                  <a:solidFill>
                    <a:schemeClr val="tx1">
                      <a:alpha val="60000"/>
                    </a:schemeClr>
                  </a:solidFill>
                  <a:latin typeface="IBM Plex Sans" charset="0"/>
                  <a:ea typeface="IBM Plex Sans" charset="0"/>
                  <a:cs typeface="IBM Plex Sans" charset="0"/>
                </a:rPr>
                <a:t> </a:t>
              </a:r>
              <a:r>
                <a:rPr lang="en-US" sz="799" b="0" i="0" dirty="0">
                  <a:solidFill>
                    <a:schemeClr val="tx1">
                      <a:alpha val="60000"/>
                    </a:schemeClr>
                  </a:solidFill>
                  <a:latin typeface="IBM Plex Sans" charset="0"/>
                  <a:ea typeface="IBM Plex Sans" charset="0"/>
                  <a:cs typeface="IBM Plex Sans" charset="0"/>
                </a:rPr>
                <a:t>2018 IBM Corporation</a:t>
              </a:r>
              <a:r>
                <a:rPr lang="en-US" sz="799" b="0" i="0" baseline="0" dirty="0">
                  <a:solidFill>
                    <a:schemeClr val="tx1">
                      <a:alpha val="60000"/>
                    </a:schemeClr>
                  </a:solidFill>
                  <a:latin typeface="IBM Plex Sans" charset="0"/>
                  <a:ea typeface="IBM Plex Sans" charset="0"/>
                  <a:cs typeface="IBM Plex Sans" charset="0"/>
                </a:rPr>
                <a:t>              </a:t>
              </a:r>
              <a:r>
                <a:rPr lang="en-US" sz="799" b="0" i="0" dirty="0">
                  <a:solidFill>
                    <a:schemeClr val="tx1">
                      <a:alpha val="60000"/>
                    </a:schemeClr>
                  </a:solidFill>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tx1">
                      <a:alpha val="60000"/>
                    </a:schemeClr>
                  </a:solidFill>
                  <a:latin typeface="IBM Plex Sans" charset="0"/>
                  <a:ea typeface="IBM Plex Sans" charset="0"/>
                  <a:cs typeface="IBM Plex Sans" charset="0"/>
                </a:rPr>
                <a:t> </a:t>
              </a:r>
              <a:fld id="{7C9968D1-C8E5-4FE3-AED4-7D4518C301B3}" type="datetime3">
                <a:rPr lang="en-US" sz="799" b="0" i="0" smtClean="0">
                  <a:solidFill>
                    <a:schemeClr val="tx1">
                      <a:alpha val="60000"/>
                    </a:schemeClr>
                  </a:solidFill>
                  <a:latin typeface="IBM Plex Sans" charset="0"/>
                  <a:ea typeface="IBM Plex Sans" charset="0"/>
                  <a:cs typeface="IBM Plex Sans" charset="0"/>
                </a:rPr>
                <a:pPr marL="0" indent="0" fontAlgn="auto">
                  <a:spcBef>
                    <a:spcPts val="0"/>
                  </a:spcBef>
                  <a:spcAft>
                    <a:spcPts val="0"/>
                  </a:spcAft>
                  <a:tabLst/>
                  <a:defRPr/>
                </a:pPr>
                <a:t>24 March 2020</a:t>
              </a:fld>
              <a:endParaRPr lang="en-US" sz="799" b="0" i="0" dirty="0">
                <a:solidFill>
                  <a:schemeClr val="tx1">
                    <a:alpha val="60000"/>
                  </a:schemeClr>
                </a:solidFill>
                <a:latin typeface="IBM Plex Sans" charset="0"/>
                <a:ea typeface="IBM Plex Sans" charset="0"/>
                <a:cs typeface="IBM Plex Sans" charset="0"/>
              </a:endParaRPr>
            </a:p>
          </p:txBody>
        </p:sp>
      </p:grpSp>
      <p:sp>
        <p:nvSpPr>
          <p:cNvPr id="15"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IBM Services</a:t>
            </a:r>
          </a:p>
        </p:txBody>
      </p:sp>
      <p:sp>
        <p:nvSpPr>
          <p:cNvPr id="16"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tx1"/>
                </a:solidFill>
                <a:latin typeface="IBM Plex Sans" charset="0"/>
                <a:ea typeface="IBM Plex Sans" charset="0"/>
                <a:cs typeface="IBM Plex Sans" charset="0"/>
              </a:rPr>
              <a:pPr algn="l"/>
              <a:t>‹#›</a:t>
            </a:fld>
            <a:endParaRPr lang="en-US" sz="800" b="0" i="0" dirty="0">
              <a:solidFill>
                <a:schemeClr val="tx1"/>
              </a:solidFill>
              <a:latin typeface="IBM Plex Sans" charset="0"/>
              <a:ea typeface="IBM Plex Sans" charset="0"/>
              <a:cs typeface="IBM Plex Sans" charset="0"/>
            </a:endParaRPr>
          </a:p>
        </p:txBody>
      </p:sp>
      <p:sp>
        <p:nvSpPr>
          <p:cNvPr id="72" name="Content Placeholder 2"/>
          <p:cNvSpPr>
            <a:spLocks noGrp="1"/>
          </p:cNvSpPr>
          <p:nvPr>
            <p:ph idx="1"/>
          </p:nvPr>
        </p:nvSpPr>
        <p:spPr>
          <a:xfrm>
            <a:off x="454858" y="2057400"/>
            <a:ext cx="6583680" cy="5257800"/>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3" name="Content Placeholder 2"/>
          <p:cNvSpPr>
            <a:spLocks noGrp="1"/>
          </p:cNvSpPr>
          <p:nvPr>
            <p:ph idx="13"/>
          </p:nvPr>
        </p:nvSpPr>
        <p:spPr>
          <a:xfrm>
            <a:off x="7589520" y="2057400"/>
            <a:ext cx="6583680" cy="52578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7" name="Picture 1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3606823" y="7818135"/>
            <a:ext cx="566118" cy="228601"/>
          </a:xfrm>
          <a:prstGeom prst="rect">
            <a:avLst/>
          </a:prstGeom>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2-10_Title and Content">
    <p:bg>
      <p:bgPr>
        <a:solidFill>
          <a:schemeClr val="accent2"/>
        </a:solidFill>
        <a:effectLst/>
      </p:bgPr>
    </p:bg>
    <p:spTree>
      <p:nvGrpSpPr>
        <p:cNvPr id="1" name=""/>
        <p:cNvGrpSpPr/>
        <p:nvPr/>
      </p:nvGrpSpPr>
      <p:grpSpPr>
        <a:xfrm>
          <a:off x="0" y="0"/>
          <a:ext cx="0" cy="0"/>
          <a:chOff x="0" y="0"/>
          <a:chExt cx="0" cy="0"/>
        </a:xfrm>
      </p:grpSpPr>
      <p:sp>
        <p:nvSpPr>
          <p:cNvPr id="4" name="Rectangle 3"/>
          <p:cNvSpPr/>
          <p:nvPr userDrawn="1"/>
        </p:nvSpPr>
        <p:spPr>
          <a:xfrm flipH="1">
            <a:off x="0" y="0"/>
            <a:ext cx="7315200" cy="8229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solidFill>
                <a:schemeClr val="bg2"/>
              </a:solidFill>
              <a:latin typeface="Arial Regular" charset="0"/>
            </a:endParaRPr>
          </a:p>
        </p:txBody>
      </p:sp>
      <p:sp>
        <p:nvSpPr>
          <p:cNvPr id="2" name="Title 1"/>
          <p:cNvSpPr>
            <a:spLocks noGrp="1"/>
          </p:cNvSpPr>
          <p:nvPr>
            <p:ph type="title"/>
          </p:nvPr>
        </p:nvSpPr>
        <p:spPr/>
        <p:txBody>
          <a:bodyPr>
            <a:noAutofit/>
          </a:bodyPr>
          <a:lstStyle>
            <a:lvl1pPr>
              <a:defRPr>
                <a:solidFill>
                  <a:schemeClr val="bg2"/>
                </a:solidFill>
              </a:defRPr>
            </a:lvl1pPr>
          </a:lstStyle>
          <a:p>
            <a:r>
              <a:rPr lang="en-US" dirty="0"/>
              <a:t>Click to edit Master title style</a:t>
            </a:r>
          </a:p>
        </p:txBody>
      </p:sp>
      <p:sp>
        <p:nvSpPr>
          <p:cNvPr id="5" name="Text Placeholder 4"/>
          <p:cNvSpPr>
            <a:spLocks noGrp="1"/>
          </p:cNvSpPr>
          <p:nvPr>
            <p:ph type="body" sz="quarter" idx="11"/>
          </p:nvPr>
        </p:nvSpPr>
        <p:spPr>
          <a:xfrm>
            <a:off x="457200" y="265176"/>
            <a:ext cx="6583680" cy="274320"/>
          </a:xfrm>
        </p:spPr>
        <p:txBody>
          <a:bodyPr t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454858" y="7342632"/>
            <a:ext cx="6583680" cy="457200"/>
          </a:xfrm>
        </p:spPr>
        <p:txBody>
          <a:bodyPr tIns="0" anchor="b"/>
          <a:lstStyle>
            <a:lvl1pPr>
              <a:defRPr sz="800" b="0">
                <a:solidFill>
                  <a:schemeClr val="bg2"/>
                </a:solidFill>
              </a:defRPr>
            </a:lvl1pPr>
            <a:lvl2pPr>
              <a:defRPr sz="900"/>
            </a:lvl2pPr>
            <a:lvl3pPr>
              <a:defRPr sz="900"/>
            </a:lvl3pPr>
            <a:lvl4pPr>
              <a:defRPr sz="900"/>
            </a:lvl4pPr>
            <a:lvl5pPr>
              <a:defRPr sz="900"/>
            </a:lvl5pPr>
          </a:lstStyle>
          <a:p>
            <a:pPr lvl="0"/>
            <a:r>
              <a:rPr lang="en-US" dirty="0"/>
              <a:t>Source: Edit source here</a:t>
            </a:r>
          </a:p>
        </p:txBody>
      </p:sp>
      <p:grpSp>
        <p:nvGrpSpPr>
          <p:cNvPr id="12" name="Group 11"/>
          <p:cNvGrpSpPr/>
          <p:nvPr userDrawn="1"/>
        </p:nvGrpSpPr>
        <p:grpSpPr>
          <a:xfrm>
            <a:off x="914400" y="7899655"/>
            <a:ext cx="2713350" cy="220571"/>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bg2"/>
                  </a:solidFill>
                  <a:latin typeface="IBM Plex Sans" charset="0"/>
                  <a:ea typeface="IBM Plex Sans" charset="0"/>
                  <a:cs typeface="IBM Plex Sans" charset="0"/>
                </a:rPr>
                <a:t>©</a:t>
              </a:r>
              <a:r>
                <a:rPr lang="en-US" sz="400" b="0" i="0" dirty="0">
                  <a:solidFill>
                    <a:schemeClr val="bg2"/>
                  </a:solidFill>
                  <a:latin typeface="IBM Plex Sans" charset="0"/>
                  <a:ea typeface="IBM Plex Sans" charset="0"/>
                  <a:cs typeface="IBM Plex Sans" charset="0"/>
                </a:rPr>
                <a:t> </a:t>
              </a:r>
              <a:r>
                <a:rPr lang="en-US" sz="799" b="0" i="0" dirty="0">
                  <a:solidFill>
                    <a:schemeClr val="bg2"/>
                  </a:solidFill>
                  <a:latin typeface="IBM Plex Sans" charset="0"/>
                  <a:ea typeface="IBM Plex Sans" charset="0"/>
                  <a:cs typeface="IBM Plex Sans" charset="0"/>
                </a:rPr>
                <a:t>2018 IBM Corporation</a:t>
              </a:r>
              <a:r>
                <a:rPr lang="en-US" sz="799" b="0" i="0" baseline="0" dirty="0">
                  <a:solidFill>
                    <a:schemeClr val="bg2"/>
                  </a:solidFill>
                  <a:latin typeface="IBM Plex Sans" charset="0"/>
                  <a:ea typeface="IBM Plex Sans" charset="0"/>
                  <a:cs typeface="IBM Plex Sans" charset="0"/>
                </a:rPr>
                <a:t>              </a:t>
              </a:r>
              <a:r>
                <a:rPr lang="en-US" sz="799" b="0" i="0" dirty="0">
                  <a:solidFill>
                    <a:schemeClr val="bg2"/>
                  </a:solidFill>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solidFill>
                  <a:latin typeface="IBM Plex Sans" charset="0"/>
                  <a:ea typeface="IBM Plex Sans" charset="0"/>
                  <a:cs typeface="IBM Plex Sans" charset="0"/>
                </a:rPr>
                <a:t> </a:t>
              </a:r>
              <a:fld id="{7C9968D1-C8E5-4FE3-AED4-7D4518C301B3}" type="datetime3">
                <a:rPr lang="en-US" sz="799" b="0" i="0" smtClean="0">
                  <a:solidFill>
                    <a:schemeClr val="bg2"/>
                  </a:solidFill>
                  <a:latin typeface="IBM Plex Sans" charset="0"/>
                  <a:ea typeface="IBM Plex Sans" charset="0"/>
                  <a:cs typeface="IBM Plex Sans" charset="0"/>
                </a:rPr>
                <a:pPr marL="0" indent="0" fontAlgn="auto">
                  <a:spcBef>
                    <a:spcPts val="0"/>
                  </a:spcBef>
                  <a:spcAft>
                    <a:spcPts val="0"/>
                  </a:spcAft>
                  <a:tabLst/>
                  <a:defRPr/>
                </a:pPr>
                <a:t>24 March 2020</a:t>
              </a:fld>
              <a:endParaRPr lang="en-US" sz="799" b="0" i="0" dirty="0">
                <a:solidFill>
                  <a:schemeClr val="bg2"/>
                </a:solidFill>
                <a:latin typeface="IBM Plex Sans" charset="0"/>
                <a:ea typeface="IBM Plex Sans" charset="0"/>
                <a:cs typeface="IBM Plex Sans" charset="0"/>
              </a:endParaRPr>
            </a:p>
          </p:txBody>
        </p:sp>
      </p:grpSp>
      <p:sp>
        <p:nvSpPr>
          <p:cNvPr id="15"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bg2"/>
                </a:solidFill>
                <a:latin typeface="IBM Plex Sans" charset="0"/>
                <a:ea typeface="IBM Plex Sans" charset="0"/>
                <a:cs typeface="IBM Plex Sans" charset="0"/>
              </a:rPr>
              <a:t>IBM Services</a:t>
            </a:r>
          </a:p>
        </p:txBody>
      </p:sp>
      <p:sp>
        <p:nvSpPr>
          <p:cNvPr id="16"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sp>
        <p:nvSpPr>
          <p:cNvPr id="72" name="Content Placeholder 2"/>
          <p:cNvSpPr>
            <a:spLocks noGrp="1"/>
          </p:cNvSpPr>
          <p:nvPr>
            <p:ph idx="1"/>
          </p:nvPr>
        </p:nvSpPr>
        <p:spPr>
          <a:xfrm>
            <a:off x="454858" y="2057400"/>
            <a:ext cx="6583680" cy="52578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3" name="Content Placeholder 2"/>
          <p:cNvSpPr>
            <a:spLocks noGrp="1"/>
          </p:cNvSpPr>
          <p:nvPr>
            <p:ph idx="13"/>
          </p:nvPr>
        </p:nvSpPr>
        <p:spPr>
          <a:xfrm>
            <a:off x="7589520" y="2057400"/>
            <a:ext cx="6583680" cy="52578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7" name="Picture 1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3606823" y="7818135"/>
            <a:ext cx="566118" cy="228601"/>
          </a:xfrm>
          <a:prstGeom prst="rect">
            <a:avLst/>
          </a:prstGeom>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_2-10_Title and Content">
    <p:bg>
      <p:bgPr>
        <a:solidFill>
          <a:schemeClr val="bg2"/>
        </a:solidFill>
        <a:effectLst/>
      </p:bgPr>
    </p:bg>
    <p:spTree>
      <p:nvGrpSpPr>
        <p:cNvPr id="1" name=""/>
        <p:cNvGrpSpPr/>
        <p:nvPr/>
      </p:nvGrpSpPr>
      <p:grpSpPr>
        <a:xfrm>
          <a:off x="0" y="0"/>
          <a:ext cx="0" cy="0"/>
          <a:chOff x="0" y="0"/>
          <a:chExt cx="0" cy="0"/>
        </a:xfrm>
      </p:grpSpPr>
      <p:sp>
        <p:nvSpPr>
          <p:cNvPr id="4" name="Rectangle 3"/>
          <p:cNvSpPr/>
          <p:nvPr userDrawn="1"/>
        </p:nvSpPr>
        <p:spPr>
          <a:xfrm flipH="1">
            <a:off x="0" y="0"/>
            <a:ext cx="7315200" cy="8229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solidFill>
                <a:schemeClr val="bg2"/>
              </a:solidFill>
              <a:latin typeface="Arial Regular" charset="0"/>
            </a:endParaRPr>
          </a:p>
        </p:txBody>
      </p:sp>
      <p:sp>
        <p:nvSpPr>
          <p:cNvPr id="2" name="Title 1"/>
          <p:cNvSpPr>
            <a:spLocks noGrp="1"/>
          </p:cNvSpPr>
          <p:nvPr>
            <p:ph type="title"/>
          </p:nvPr>
        </p:nvSpPr>
        <p:spPr/>
        <p:txBody>
          <a:bodyPr>
            <a:noAutofit/>
          </a:bodyPr>
          <a:lstStyle>
            <a:lvl1pPr>
              <a:defRPr>
                <a:solidFill>
                  <a:schemeClr val="bg2"/>
                </a:solidFill>
              </a:defRPr>
            </a:lvl1pPr>
          </a:lstStyle>
          <a:p>
            <a:r>
              <a:rPr lang="en-US" dirty="0"/>
              <a:t>Click to edit Master title style</a:t>
            </a:r>
          </a:p>
        </p:txBody>
      </p:sp>
      <p:sp>
        <p:nvSpPr>
          <p:cNvPr id="5" name="Text Placeholder 4"/>
          <p:cNvSpPr>
            <a:spLocks noGrp="1"/>
          </p:cNvSpPr>
          <p:nvPr>
            <p:ph type="body" sz="quarter" idx="11"/>
          </p:nvPr>
        </p:nvSpPr>
        <p:spPr>
          <a:xfrm>
            <a:off x="457200" y="265176"/>
            <a:ext cx="6583680" cy="274320"/>
          </a:xfrm>
        </p:spPr>
        <p:txBody>
          <a:bodyPr t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454858" y="7342632"/>
            <a:ext cx="6583680" cy="457200"/>
          </a:xfrm>
        </p:spPr>
        <p:txBody>
          <a:bodyPr tIns="0" anchor="b"/>
          <a:lstStyle>
            <a:lvl1pPr>
              <a:defRPr sz="800" b="0">
                <a:solidFill>
                  <a:schemeClr val="bg2"/>
                </a:solidFill>
              </a:defRPr>
            </a:lvl1pPr>
            <a:lvl2pPr>
              <a:defRPr sz="900"/>
            </a:lvl2pPr>
            <a:lvl3pPr>
              <a:defRPr sz="900"/>
            </a:lvl3pPr>
            <a:lvl4pPr>
              <a:defRPr sz="900"/>
            </a:lvl4pPr>
            <a:lvl5pPr>
              <a:defRPr sz="900"/>
            </a:lvl5pPr>
          </a:lstStyle>
          <a:p>
            <a:pPr lvl="0"/>
            <a:r>
              <a:rPr lang="en-US" dirty="0"/>
              <a:t>Source: Edit source here</a:t>
            </a:r>
          </a:p>
        </p:txBody>
      </p:sp>
      <p:grpSp>
        <p:nvGrpSpPr>
          <p:cNvPr id="12" name="Group 11"/>
          <p:cNvGrpSpPr/>
          <p:nvPr userDrawn="1"/>
        </p:nvGrpSpPr>
        <p:grpSpPr>
          <a:xfrm>
            <a:off x="914400" y="7899655"/>
            <a:ext cx="2713350" cy="220571"/>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bg2"/>
                  </a:solidFill>
                  <a:latin typeface="IBM Plex Sans" charset="0"/>
                  <a:ea typeface="IBM Plex Sans" charset="0"/>
                  <a:cs typeface="IBM Plex Sans" charset="0"/>
                </a:rPr>
                <a:t>©</a:t>
              </a:r>
              <a:r>
                <a:rPr lang="en-US" sz="400" b="0" i="0" dirty="0">
                  <a:solidFill>
                    <a:schemeClr val="bg2"/>
                  </a:solidFill>
                  <a:latin typeface="IBM Plex Sans" charset="0"/>
                  <a:ea typeface="IBM Plex Sans" charset="0"/>
                  <a:cs typeface="IBM Plex Sans" charset="0"/>
                </a:rPr>
                <a:t> </a:t>
              </a:r>
              <a:r>
                <a:rPr lang="en-US" sz="799" b="0" i="0" dirty="0">
                  <a:solidFill>
                    <a:schemeClr val="bg2"/>
                  </a:solidFill>
                  <a:latin typeface="IBM Plex Sans" charset="0"/>
                  <a:ea typeface="IBM Plex Sans" charset="0"/>
                  <a:cs typeface="IBM Plex Sans" charset="0"/>
                </a:rPr>
                <a:t>2018 IBM Corporation</a:t>
              </a:r>
              <a:r>
                <a:rPr lang="en-US" sz="799" b="0" i="0" baseline="0" dirty="0">
                  <a:solidFill>
                    <a:schemeClr val="bg2"/>
                  </a:solidFill>
                  <a:latin typeface="IBM Plex Sans" charset="0"/>
                  <a:ea typeface="IBM Plex Sans" charset="0"/>
                  <a:cs typeface="IBM Plex Sans" charset="0"/>
                </a:rPr>
                <a:t>              </a:t>
              </a:r>
              <a:r>
                <a:rPr lang="en-US" sz="799" b="0" i="0" dirty="0">
                  <a:solidFill>
                    <a:schemeClr val="bg2"/>
                  </a:solidFill>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solidFill>
                  <a:latin typeface="IBM Plex Sans" charset="0"/>
                  <a:ea typeface="IBM Plex Sans" charset="0"/>
                  <a:cs typeface="IBM Plex Sans" charset="0"/>
                </a:rPr>
                <a:t> </a:t>
              </a:r>
              <a:fld id="{7C9968D1-C8E5-4FE3-AED4-7D4518C301B3}" type="datetime3">
                <a:rPr lang="en-US" sz="799" b="0" i="0" smtClean="0">
                  <a:solidFill>
                    <a:schemeClr val="bg2"/>
                  </a:solidFill>
                  <a:latin typeface="IBM Plex Sans" charset="0"/>
                  <a:ea typeface="IBM Plex Sans" charset="0"/>
                  <a:cs typeface="IBM Plex Sans" charset="0"/>
                </a:rPr>
                <a:pPr marL="0" indent="0" fontAlgn="auto">
                  <a:spcBef>
                    <a:spcPts val="0"/>
                  </a:spcBef>
                  <a:spcAft>
                    <a:spcPts val="0"/>
                  </a:spcAft>
                  <a:tabLst/>
                  <a:defRPr/>
                </a:pPr>
                <a:t>24 March 2020</a:t>
              </a:fld>
              <a:endParaRPr lang="en-US" sz="799" b="0" i="0" dirty="0">
                <a:solidFill>
                  <a:schemeClr val="bg2"/>
                </a:solidFill>
                <a:latin typeface="IBM Plex Sans" charset="0"/>
                <a:ea typeface="IBM Plex Sans" charset="0"/>
                <a:cs typeface="IBM Plex Sans" charset="0"/>
              </a:endParaRPr>
            </a:p>
          </p:txBody>
        </p:sp>
      </p:grpSp>
      <p:sp>
        <p:nvSpPr>
          <p:cNvPr id="15"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bg2"/>
                </a:solidFill>
                <a:latin typeface="IBM Plex Sans" charset="0"/>
                <a:ea typeface="IBM Plex Sans" charset="0"/>
                <a:cs typeface="IBM Plex Sans" charset="0"/>
              </a:rPr>
              <a:t>IBM Services</a:t>
            </a:r>
          </a:p>
        </p:txBody>
      </p:sp>
      <p:sp>
        <p:nvSpPr>
          <p:cNvPr id="16"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sp>
        <p:nvSpPr>
          <p:cNvPr id="72" name="Content Placeholder 2"/>
          <p:cNvSpPr>
            <a:spLocks noGrp="1"/>
          </p:cNvSpPr>
          <p:nvPr>
            <p:ph idx="1"/>
          </p:nvPr>
        </p:nvSpPr>
        <p:spPr>
          <a:xfrm>
            <a:off x="454858" y="2057400"/>
            <a:ext cx="6583680" cy="52578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3" name="Content Placeholder 2"/>
          <p:cNvSpPr>
            <a:spLocks noGrp="1"/>
          </p:cNvSpPr>
          <p:nvPr>
            <p:ph idx="13"/>
          </p:nvPr>
        </p:nvSpPr>
        <p:spPr>
          <a:xfrm>
            <a:off x="7589520" y="2057400"/>
            <a:ext cx="6583680" cy="5257800"/>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8" name="Picture 1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3606812" y="7818143"/>
            <a:ext cx="566118" cy="228600"/>
          </a:xfrm>
          <a:prstGeom prst="rect">
            <a:avLst/>
          </a:prstGeom>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3_2-10_Title and Content">
    <p:bg>
      <p:bgPr>
        <a:solidFill>
          <a:schemeClr val="tx2"/>
        </a:solidFill>
        <a:effectLst/>
      </p:bgPr>
    </p:bg>
    <p:spTree>
      <p:nvGrpSpPr>
        <p:cNvPr id="1" name=""/>
        <p:cNvGrpSpPr/>
        <p:nvPr/>
      </p:nvGrpSpPr>
      <p:grpSpPr>
        <a:xfrm>
          <a:off x="0" y="0"/>
          <a:ext cx="0" cy="0"/>
          <a:chOff x="0" y="0"/>
          <a:chExt cx="0" cy="0"/>
        </a:xfrm>
      </p:grpSpPr>
      <p:sp>
        <p:nvSpPr>
          <p:cNvPr id="4" name="Rectangle 3"/>
          <p:cNvSpPr/>
          <p:nvPr userDrawn="1"/>
        </p:nvSpPr>
        <p:spPr>
          <a:xfrm flipH="1">
            <a:off x="0" y="0"/>
            <a:ext cx="7315200" cy="8229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solidFill>
                <a:schemeClr val="bg2"/>
              </a:solidFill>
              <a:latin typeface="Arial Regular" charset="0"/>
            </a:endParaRPr>
          </a:p>
        </p:txBody>
      </p:sp>
      <p:sp>
        <p:nvSpPr>
          <p:cNvPr id="2" name="Title 1"/>
          <p:cNvSpPr>
            <a:spLocks noGrp="1"/>
          </p:cNvSpPr>
          <p:nvPr>
            <p:ph type="title"/>
          </p:nvPr>
        </p:nvSpPr>
        <p:spPr/>
        <p:txBody>
          <a:bodyPr>
            <a:noAutofit/>
          </a:bodyPr>
          <a:lstStyle>
            <a:lvl1pPr>
              <a:defRPr>
                <a:solidFill>
                  <a:schemeClr val="bg2"/>
                </a:solidFill>
              </a:defRPr>
            </a:lvl1pPr>
          </a:lstStyle>
          <a:p>
            <a:r>
              <a:rPr lang="en-US" dirty="0"/>
              <a:t>Click to edit Master title style</a:t>
            </a:r>
          </a:p>
        </p:txBody>
      </p:sp>
      <p:sp>
        <p:nvSpPr>
          <p:cNvPr id="5" name="Text Placeholder 4"/>
          <p:cNvSpPr>
            <a:spLocks noGrp="1"/>
          </p:cNvSpPr>
          <p:nvPr>
            <p:ph type="body" sz="quarter" idx="11"/>
          </p:nvPr>
        </p:nvSpPr>
        <p:spPr>
          <a:xfrm>
            <a:off x="457200" y="265176"/>
            <a:ext cx="6583680" cy="274320"/>
          </a:xfrm>
        </p:spPr>
        <p:txBody>
          <a:bodyPr t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454858" y="7342632"/>
            <a:ext cx="6583680" cy="457200"/>
          </a:xfrm>
        </p:spPr>
        <p:txBody>
          <a:bodyPr tIns="0" anchor="b"/>
          <a:lstStyle>
            <a:lvl1pPr>
              <a:defRPr sz="800" b="0">
                <a:solidFill>
                  <a:schemeClr val="bg2"/>
                </a:solidFill>
              </a:defRPr>
            </a:lvl1pPr>
            <a:lvl2pPr>
              <a:defRPr sz="900"/>
            </a:lvl2pPr>
            <a:lvl3pPr>
              <a:defRPr sz="900"/>
            </a:lvl3pPr>
            <a:lvl4pPr>
              <a:defRPr sz="900"/>
            </a:lvl4pPr>
            <a:lvl5pPr>
              <a:defRPr sz="900"/>
            </a:lvl5pPr>
          </a:lstStyle>
          <a:p>
            <a:pPr lvl="0"/>
            <a:r>
              <a:rPr lang="en-US" dirty="0"/>
              <a:t>Source: Edit source here</a:t>
            </a:r>
          </a:p>
        </p:txBody>
      </p:sp>
      <p:grpSp>
        <p:nvGrpSpPr>
          <p:cNvPr id="12" name="Group 11"/>
          <p:cNvGrpSpPr/>
          <p:nvPr userDrawn="1"/>
        </p:nvGrpSpPr>
        <p:grpSpPr>
          <a:xfrm>
            <a:off x="914400" y="7899655"/>
            <a:ext cx="2713350" cy="220571"/>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bg2"/>
                  </a:solidFill>
                  <a:latin typeface="IBM Plex Sans" charset="0"/>
                  <a:ea typeface="IBM Plex Sans" charset="0"/>
                  <a:cs typeface="IBM Plex Sans" charset="0"/>
                </a:rPr>
                <a:t>©</a:t>
              </a:r>
              <a:r>
                <a:rPr lang="en-US" sz="400" b="0" i="0" dirty="0">
                  <a:solidFill>
                    <a:schemeClr val="bg2"/>
                  </a:solidFill>
                  <a:latin typeface="IBM Plex Sans" charset="0"/>
                  <a:ea typeface="IBM Plex Sans" charset="0"/>
                  <a:cs typeface="IBM Plex Sans" charset="0"/>
                </a:rPr>
                <a:t> </a:t>
              </a:r>
              <a:r>
                <a:rPr lang="en-US" sz="799" b="0" i="0" dirty="0">
                  <a:solidFill>
                    <a:schemeClr val="bg2"/>
                  </a:solidFill>
                  <a:latin typeface="IBM Plex Sans" charset="0"/>
                  <a:ea typeface="IBM Plex Sans" charset="0"/>
                  <a:cs typeface="IBM Plex Sans" charset="0"/>
                </a:rPr>
                <a:t>2018 IBM Corporation</a:t>
              </a:r>
              <a:r>
                <a:rPr lang="en-US" sz="799" b="0" i="0" baseline="0" dirty="0">
                  <a:solidFill>
                    <a:schemeClr val="bg2"/>
                  </a:solidFill>
                  <a:latin typeface="IBM Plex Sans" charset="0"/>
                  <a:ea typeface="IBM Plex Sans" charset="0"/>
                  <a:cs typeface="IBM Plex Sans" charset="0"/>
                </a:rPr>
                <a:t>              </a:t>
              </a:r>
              <a:r>
                <a:rPr lang="en-US" sz="799" b="0" i="0" dirty="0">
                  <a:solidFill>
                    <a:schemeClr val="bg2"/>
                  </a:solidFill>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solidFill>
                  <a:latin typeface="IBM Plex Sans" charset="0"/>
                  <a:ea typeface="IBM Plex Sans" charset="0"/>
                  <a:cs typeface="IBM Plex Sans" charset="0"/>
                </a:rPr>
                <a:t> </a:t>
              </a:r>
              <a:fld id="{7C9968D1-C8E5-4FE3-AED4-7D4518C301B3}" type="datetime3">
                <a:rPr lang="en-US" sz="799" b="0" i="0" smtClean="0">
                  <a:solidFill>
                    <a:schemeClr val="bg2"/>
                  </a:solidFill>
                  <a:latin typeface="IBM Plex Sans" charset="0"/>
                  <a:ea typeface="IBM Plex Sans" charset="0"/>
                  <a:cs typeface="IBM Plex Sans" charset="0"/>
                </a:rPr>
                <a:pPr marL="0" indent="0" fontAlgn="auto">
                  <a:spcBef>
                    <a:spcPts val="0"/>
                  </a:spcBef>
                  <a:spcAft>
                    <a:spcPts val="0"/>
                  </a:spcAft>
                  <a:tabLst/>
                  <a:defRPr/>
                </a:pPr>
                <a:t>24 March 2020</a:t>
              </a:fld>
              <a:endParaRPr lang="en-US" sz="799" b="0" i="0" dirty="0">
                <a:solidFill>
                  <a:schemeClr val="bg2"/>
                </a:solidFill>
                <a:latin typeface="IBM Plex Sans" charset="0"/>
                <a:ea typeface="IBM Plex Sans" charset="0"/>
                <a:cs typeface="IBM Plex Sans" charset="0"/>
              </a:endParaRPr>
            </a:p>
          </p:txBody>
        </p:sp>
      </p:grpSp>
      <p:sp>
        <p:nvSpPr>
          <p:cNvPr id="15"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bg2"/>
                </a:solidFill>
                <a:latin typeface="IBM Plex Sans" charset="0"/>
                <a:ea typeface="IBM Plex Sans" charset="0"/>
                <a:cs typeface="IBM Plex Sans" charset="0"/>
              </a:rPr>
              <a:t>IBM Services</a:t>
            </a:r>
          </a:p>
        </p:txBody>
      </p:sp>
      <p:sp>
        <p:nvSpPr>
          <p:cNvPr id="16"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sp>
        <p:nvSpPr>
          <p:cNvPr id="72" name="Content Placeholder 2"/>
          <p:cNvSpPr>
            <a:spLocks noGrp="1"/>
          </p:cNvSpPr>
          <p:nvPr>
            <p:ph idx="1"/>
          </p:nvPr>
        </p:nvSpPr>
        <p:spPr>
          <a:xfrm>
            <a:off x="454858" y="2057400"/>
            <a:ext cx="6583680" cy="52578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3" name="Content Placeholder 2"/>
          <p:cNvSpPr>
            <a:spLocks noGrp="1"/>
          </p:cNvSpPr>
          <p:nvPr>
            <p:ph idx="13"/>
          </p:nvPr>
        </p:nvSpPr>
        <p:spPr>
          <a:xfrm>
            <a:off x="7589520" y="2057400"/>
            <a:ext cx="6583680" cy="5257800"/>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9" name="Picture 1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3606812" y="7818143"/>
            <a:ext cx="566118" cy="228600"/>
          </a:xfrm>
          <a:prstGeom prst="rect">
            <a:avLst/>
          </a:prstGeom>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2-9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198" y="685800"/>
            <a:ext cx="13716000" cy="1143000"/>
          </a:xfrm>
        </p:spPr>
        <p:txBody>
          <a:bodyPr>
            <a:noAutofit/>
          </a:bodyPr>
          <a:lstStyle/>
          <a:p>
            <a:r>
              <a:rPr lang="en-US" dirty="0"/>
              <a:t>Click to edit Master title style</a:t>
            </a:r>
          </a:p>
        </p:txBody>
      </p:sp>
      <p:sp>
        <p:nvSpPr>
          <p:cNvPr id="5" name="Text Placeholder 4"/>
          <p:cNvSpPr>
            <a:spLocks noGrp="1"/>
          </p:cNvSpPr>
          <p:nvPr>
            <p:ph type="body" sz="quarter" idx="11"/>
          </p:nvPr>
        </p:nvSpPr>
        <p:spPr>
          <a:xfrm>
            <a:off x="457200" y="265176"/>
            <a:ext cx="6583680" cy="274320"/>
          </a:xfrm>
        </p:spPr>
        <p:txBody>
          <a:bodyPr t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457200" y="7342632"/>
            <a:ext cx="6583680" cy="457200"/>
          </a:xfrm>
        </p:spPr>
        <p:txBody>
          <a:bodyPr tIns="0" anchor="b"/>
          <a:lstStyle>
            <a:lvl1pPr>
              <a:defRPr sz="800" b="0">
                <a:solidFill>
                  <a:schemeClr val="bg2">
                    <a:alpha val="70000"/>
                  </a:schemeClr>
                </a:solidFill>
                <a:latin typeface="IBM Plex Sans" charset="0"/>
                <a:ea typeface="IBM Plex Sans" charset="0"/>
                <a:cs typeface="IBM Plex Sans" charset="0"/>
              </a:defRPr>
            </a:lvl1pPr>
            <a:lvl2pPr>
              <a:defRPr sz="900"/>
            </a:lvl2pPr>
            <a:lvl3pPr>
              <a:defRPr sz="900"/>
            </a:lvl3pPr>
            <a:lvl4pPr>
              <a:defRPr sz="900"/>
            </a:lvl4pPr>
            <a:lvl5pPr>
              <a:defRPr sz="900"/>
            </a:lvl5pPr>
          </a:lstStyle>
          <a:p>
            <a:pPr lvl="0"/>
            <a:r>
              <a:rPr lang="en-US" dirty="0"/>
              <a:t>Source: Edit source here</a:t>
            </a:r>
          </a:p>
        </p:txBody>
      </p:sp>
      <p:grpSp>
        <p:nvGrpSpPr>
          <p:cNvPr id="12" name="Group 11"/>
          <p:cNvGrpSpPr/>
          <p:nvPr userDrawn="1"/>
        </p:nvGrpSpPr>
        <p:grpSpPr>
          <a:xfrm>
            <a:off x="914400" y="7899655"/>
            <a:ext cx="2713350" cy="220571"/>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a:t>
              </a:r>
              <a:r>
                <a:rPr lang="en-US" sz="400" b="0" i="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2018 IBM Corporation</a:t>
              </a:r>
              <a:r>
                <a:rPr lang="en-US" sz="799" b="0" i="0" baseline="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alpha val="60000"/>
                    </a:schemeClr>
                  </a:solidFill>
                  <a:latin typeface="IBM Plex Sans" charset="0"/>
                  <a:ea typeface="IBM Plex Sans" charset="0"/>
                  <a:cs typeface="IBM Plex Sans" charset="0"/>
                </a:rPr>
                <a:t> </a:t>
              </a:r>
              <a:fld id="{7C9968D1-C8E5-4FE3-AED4-7D4518C301B3}" type="datetime3">
                <a:rPr lang="en-US" sz="7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24 March 2020</a:t>
              </a:fld>
              <a:endParaRPr lang="en-US" sz="799" b="0" i="0" dirty="0">
                <a:solidFill>
                  <a:schemeClr val="bg2">
                    <a:alpha val="60000"/>
                  </a:schemeClr>
                </a:solidFill>
                <a:latin typeface="IBM Plex Sans" charset="0"/>
                <a:ea typeface="IBM Plex Sans" charset="0"/>
                <a:cs typeface="IBM Plex Sans" charset="0"/>
              </a:endParaRPr>
            </a:p>
          </p:txBody>
        </p:sp>
      </p:grpSp>
      <p:sp>
        <p:nvSpPr>
          <p:cNvPr id="15"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IBM Services</a:t>
            </a:r>
          </a:p>
        </p:txBody>
      </p:sp>
      <p:sp>
        <p:nvSpPr>
          <p:cNvPr id="16"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pic>
        <p:nvPicPr>
          <p:cNvPr id="17" name="Picture 1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3606823" y="7818135"/>
            <a:ext cx="566118" cy="228601"/>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Divider">
    <p:bg>
      <p:bgPr>
        <a:solidFill>
          <a:schemeClr val="accent2"/>
        </a:solidFill>
        <a:effectLst/>
      </p:bgPr>
    </p:bg>
    <p:spTree>
      <p:nvGrpSpPr>
        <p:cNvPr id="1" name=""/>
        <p:cNvGrpSpPr/>
        <p:nvPr/>
      </p:nvGrpSpPr>
      <p:grpSpPr>
        <a:xfrm>
          <a:off x="0" y="0"/>
          <a:ext cx="0" cy="0"/>
          <a:chOff x="0" y="0"/>
          <a:chExt cx="0" cy="0"/>
        </a:xfrm>
      </p:grpSpPr>
      <p:grpSp>
        <p:nvGrpSpPr>
          <p:cNvPr id="20" name="Group 19"/>
          <p:cNvGrpSpPr/>
          <p:nvPr userDrawn="1"/>
        </p:nvGrpSpPr>
        <p:grpSpPr>
          <a:xfrm>
            <a:off x="914400" y="7899655"/>
            <a:ext cx="2713350" cy="220571"/>
            <a:chOff x="914400" y="7899655"/>
            <a:chExt cx="2713350" cy="220571"/>
          </a:xfrm>
        </p:grpSpPr>
        <p:sp>
          <p:nvSpPr>
            <p:cNvPr id="21"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a:t>
              </a:r>
              <a:r>
                <a:rPr lang="en-US" sz="400" b="0" i="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2018 IBM Corporation</a:t>
              </a:r>
              <a:r>
                <a:rPr lang="en-US" sz="799" b="0" i="0" baseline="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 </a:t>
              </a:r>
            </a:p>
          </p:txBody>
        </p:sp>
        <p:sp>
          <p:nvSpPr>
            <p:cNvPr id="22"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alpha val="60000"/>
                    </a:schemeClr>
                  </a:solidFill>
                  <a:latin typeface="IBM Plex Sans" charset="0"/>
                  <a:ea typeface="IBM Plex Sans" charset="0"/>
                  <a:cs typeface="IBM Plex Sans" charset="0"/>
                </a:rPr>
                <a:t> </a:t>
              </a:r>
              <a:fld id="{7C9968D1-C8E5-4FE3-AED4-7D4518C301B3}" type="datetime3">
                <a:rPr lang="en-US" sz="7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24 March 2020</a:t>
              </a:fld>
              <a:endParaRPr lang="en-US" sz="799" b="0" i="0" dirty="0">
                <a:solidFill>
                  <a:schemeClr val="bg2">
                    <a:alpha val="60000"/>
                  </a:schemeClr>
                </a:solidFill>
                <a:latin typeface="IBM Plex Sans" charset="0"/>
                <a:ea typeface="IBM Plex Sans" charset="0"/>
                <a:cs typeface="IBM Plex Sans" charset="0"/>
              </a:endParaRPr>
            </a:p>
          </p:txBody>
        </p:sp>
      </p:grpSp>
      <p:sp>
        <p:nvSpPr>
          <p:cNvPr id="23"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IBM Services</a:t>
            </a:r>
          </a:p>
        </p:txBody>
      </p:sp>
      <p:sp>
        <p:nvSpPr>
          <p:cNvPr id="24"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sp>
        <p:nvSpPr>
          <p:cNvPr id="11" name="Title 1"/>
          <p:cNvSpPr>
            <a:spLocks noGrp="1"/>
          </p:cNvSpPr>
          <p:nvPr>
            <p:ph type="title"/>
          </p:nvPr>
        </p:nvSpPr>
        <p:spPr>
          <a:xfrm>
            <a:off x="457200" y="685800"/>
            <a:ext cx="13716000" cy="1143000"/>
          </a:xfrm>
        </p:spPr>
        <p:txBody>
          <a:bodyPr/>
          <a:lstStyle/>
          <a:p>
            <a:r>
              <a:rPr lang="en-US" dirty="0"/>
              <a:t>Contents</a:t>
            </a:r>
          </a:p>
        </p:txBody>
      </p:sp>
      <p:sp>
        <p:nvSpPr>
          <p:cNvPr id="12" name="Content Placeholder 2"/>
          <p:cNvSpPr>
            <a:spLocks noGrp="1"/>
          </p:cNvSpPr>
          <p:nvPr>
            <p:ph idx="4294967295"/>
          </p:nvPr>
        </p:nvSpPr>
        <p:spPr>
          <a:xfrm>
            <a:off x="457200" y="2057400"/>
            <a:ext cx="6583680" cy="5257800"/>
          </a:xfrm>
        </p:spPr>
        <p:txBody>
          <a:bodyPr tIns="0"/>
          <a:lstStyle/>
          <a:p>
            <a:pPr marL="5945188" indent="-5943600" algn="just">
              <a:spcBef>
                <a:spcPts val="0"/>
              </a:spcBef>
            </a:pPr>
            <a:r>
              <a:rPr lang="en-US" b="1" dirty="0"/>
              <a:t>Part One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r>
              <a:rPr lang="en-US" dirty="0"/>
              <a:t>Section Three	00</a:t>
            </a:r>
          </a:p>
          <a:p>
            <a:pPr marL="5945188" indent="-5943600" algn="just">
              <a:spcBef>
                <a:spcPts val="0"/>
              </a:spcBef>
            </a:pPr>
            <a:r>
              <a:rPr lang="en-US" dirty="0"/>
              <a:t>Section Four	00</a:t>
            </a:r>
          </a:p>
          <a:p>
            <a:pPr marL="5945188" indent="-5943600" algn="just">
              <a:spcBef>
                <a:spcPts val="0"/>
              </a:spcBef>
            </a:pPr>
            <a:endParaRPr lang="en-US" dirty="0"/>
          </a:p>
          <a:p>
            <a:pPr marL="5945188" indent="-5943600" algn="just">
              <a:spcBef>
                <a:spcPts val="0"/>
              </a:spcBef>
            </a:pPr>
            <a:r>
              <a:rPr lang="en-US" b="1" dirty="0"/>
              <a:t>Part Two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endParaRPr lang="en-US" dirty="0"/>
          </a:p>
          <a:p>
            <a:pPr marL="5945188" indent="-5943600" algn="just">
              <a:spcBef>
                <a:spcPts val="0"/>
              </a:spcBef>
            </a:pPr>
            <a:r>
              <a:rPr lang="en-US" b="1" dirty="0"/>
              <a:t>Part Three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r>
              <a:rPr lang="en-US" dirty="0"/>
              <a:t>Section Three	00</a:t>
            </a:r>
          </a:p>
          <a:p>
            <a:pPr marL="5945188" indent="-5943600" algn="just">
              <a:spcBef>
                <a:spcPts val="0"/>
              </a:spcBef>
            </a:pPr>
            <a:endParaRPr lang="en-US" dirty="0"/>
          </a:p>
        </p:txBody>
      </p:sp>
      <p:sp>
        <p:nvSpPr>
          <p:cNvPr id="13" name="Content Placeholder 3"/>
          <p:cNvSpPr>
            <a:spLocks noGrp="1"/>
          </p:cNvSpPr>
          <p:nvPr>
            <p:ph idx="4294967295"/>
          </p:nvPr>
        </p:nvSpPr>
        <p:spPr>
          <a:xfrm>
            <a:off x="7589520" y="2057400"/>
            <a:ext cx="6583680" cy="5257800"/>
          </a:xfrm>
        </p:spPr>
        <p:txBody>
          <a:bodyPr tIns="0"/>
          <a:lstStyle/>
          <a:p>
            <a:pPr marL="5945188" indent="-5943600" algn="just">
              <a:spcBef>
                <a:spcPts val="0"/>
              </a:spcBef>
            </a:pPr>
            <a:r>
              <a:rPr lang="en-US" b="1" dirty="0"/>
              <a:t>Part Four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r>
              <a:rPr lang="en-US" dirty="0"/>
              <a:t>Section Three	00</a:t>
            </a:r>
          </a:p>
          <a:p>
            <a:pPr marL="5945188" indent="-5943600" algn="just">
              <a:spcBef>
                <a:spcPts val="0"/>
              </a:spcBef>
            </a:pPr>
            <a:endParaRPr lang="en-US" dirty="0"/>
          </a:p>
          <a:p>
            <a:pPr marL="5945188" indent="-5943600" algn="just">
              <a:spcBef>
                <a:spcPts val="0"/>
              </a:spcBef>
            </a:pPr>
            <a:r>
              <a:rPr lang="en-US" b="1" dirty="0"/>
              <a:t>Appendix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endParaRPr lang="en-US" dirty="0"/>
          </a:p>
          <a:p>
            <a:pPr marL="5945188" indent="-5943600" algn="just">
              <a:spcBef>
                <a:spcPts val="0"/>
              </a:spcBef>
            </a:pPr>
            <a:endParaRPr lang="en-US" dirty="0"/>
          </a:p>
        </p:txBody>
      </p:sp>
      <p:pic>
        <p:nvPicPr>
          <p:cNvPr id="14" name="Picture 13"/>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3606823" y="7818135"/>
            <a:ext cx="566118" cy="228601"/>
          </a:xfrm>
          <a:prstGeom prst="rect">
            <a:avLst/>
          </a:prstGeom>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_2-2_Title and Content">
    <p:bg>
      <p:bgPr>
        <a:solidFill>
          <a:schemeClr val="accent2"/>
        </a:solidFill>
        <a:effectLst/>
      </p:bgPr>
    </p:bg>
    <p:spTree>
      <p:nvGrpSpPr>
        <p:cNvPr id="1" name=""/>
        <p:cNvGrpSpPr/>
        <p:nvPr/>
      </p:nvGrpSpPr>
      <p:grpSpPr>
        <a:xfrm>
          <a:off x="0" y="0"/>
          <a:ext cx="0" cy="0"/>
          <a:chOff x="0" y="0"/>
          <a:chExt cx="0" cy="0"/>
        </a:xfrm>
      </p:grpSpPr>
      <p:sp>
        <p:nvSpPr>
          <p:cNvPr id="6" name="Rectangle 5"/>
          <p:cNvSpPr/>
          <p:nvPr userDrawn="1"/>
        </p:nvSpPr>
        <p:spPr>
          <a:xfrm>
            <a:off x="0" y="2057400"/>
            <a:ext cx="14630400" cy="6172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tIns="0">
            <a:noAutofit/>
          </a:bodyPr>
          <a:lstStyle>
            <a:lvl1pPr>
              <a:defRPr sz="1600">
                <a:solidFill>
                  <a:schemeClr val="accent1">
                    <a:lumMod val="40000"/>
                    <a:lumOff val="60000"/>
                  </a:schemeClr>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5" name="Text Placeholder 23"/>
          <p:cNvSpPr>
            <a:spLocks noGrp="1"/>
          </p:cNvSpPr>
          <p:nvPr>
            <p:ph type="body" sz="quarter" idx="12" hasCustomPrompt="1"/>
          </p:nvPr>
        </p:nvSpPr>
        <p:spPr>
          <a:xfrm>
            <a:off x="454858" y="7342632"/>
            <a:ext cx="6583680" cy="457200"/>
          </a:xfrm>
        </p:spPr>
        <p:txBody>
          <a:bodyPr tIns="0" anchor="b"/>
          <a:lstStyle>
            <a:lvl1pPr>
              <a:defRPr sz="800" b="0">
                <a:solidFill>
                  <a:schemeClr val="bg2">
                    <a:alpha val="70000"/>
                  </a:schemeClr>
                </a:solidFill>
              </a:defRPr>
            </a:lvl1pPr>
            <a:lvl2pPr>
              <a:defRPr sz="900"/>
            </a:lvl2pPr>
            <a:lvl3pPr>
              <a:defRPr sz="900"/>
            </a:lvl3pPr>
            <a:lvl4pPr>
              <a:defRPr sz="900"/>
            </a:lvl4pPr>
            <a:lvl5pPr>
              <a:defRPr sz="900"/>
            </a:lvl5pPr>
          </a:lstStyle>
          <a:p>
            <a:pPr lvl="0"/>
            <a:r>
              <a:rPr lang="en-US" dirty="0"/>
              <a:t>Source: Edit source here</a:t>
            </a:r>
          </a:p>
        </p:txBody>
      </p:sp>
      <p:grpSp>
        <p:nvGrpSpPr>
          <p:cNvPr id="12" name="Group 11"/>
          <p:cNvGrpSpPr/>
          <p:nvPr userDrawn="1"/>
        </p:nvGrpSpPr>
        <p:grpSpPr>
          <a:xfrm>
            <a:off x="914400" y="7899655"/>
            <a:ext cx="2713350" cy="220571"/>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a:t>
              </a:r>
              <a:r>
                <a:rPr lang="en-US" sz="400" b="0" i="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2018 IBM Corporation</a:t>
              </a:r>
              <a:r>
                <a:rPr lang="en-US" sz="799" b="0" i="0" baseline="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alpha val="60000"/>
                    </a:schemeClr>
                  </a:solidFill>
                  <a:latin typeface="IBM Plex Sans" charset="0"/>
                  <a:ea typeface="IBM Plex Sans" charset="0"/>
                  <a:cs typeface="IBM Plex Sans" charset="0"/>
                </a:rPr>
                <a:t> </a:t>
              </a:r>
              <a:fld id="{7C9968D1-C8E5-4FE3-AED4-7D4518C301B3}" type="datetime3">
                <a:rPr lang="en-US" sz="7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24 March 2020</a:t>
              </a:fld>
              <a:endParaRPr lang="en-US" sz="799" b="0" i="0" dirty="0">
                <a:solidFill>
                  <a:schemeClr val="bg2">
                    <a:alpha val="60000"/>
                  </a:schemeClr>
                </a:solidFill>
                <a:latin typeface="IBM Plex Sans" charset="0"/>
                <a:ea typeface="IBM Plex Sans" charset="0"/>
                <a:cs typeface="IBM Plex Sans" charset="0"/>
              </a:endParaRPr>
            </a:p>
          </p:txBody>
        </p:sp>
      </p:grpSp>
      <p:sp>
        <p:nvSpPr>
          <p:cNvPr id="16"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IBM Services</a:t>
            </a:r>
          </a:p>
        </p:txBody>
      </p:sp>
      <p:sp>
        <p:nvSpPr>
          <p:cNvPr id="17"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pic>
        <p:nvPicPr>
          <p:cNvPr id="19" name="Picture 1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3606823" y="7818135"/>
            <a:ext cx="566118" cy="228601"/>
          </a:xfrm>
          <a:prstGeom prst="rect">
            <a:avLst/>
          </a:prstGeom>
        </p:spPr>
      </p:pic>
      <p:sp>
        <p:nvSpPr>
          <p:cNvPr id="18" name="Title 1"/>
          <p:cNvSpPr>
            <a:spLocks noGrp="1"/>
          </p:cNvSpPr>
          <p:nvPr>
            <p:ph type="title"/>
          </p:nvPr>
        </p:nvSpPr>
        <p:spPr>
          <a:xfrm>
            <a:off x="457200" y="685800"/>
            <a:ext cx="13716000" cy="1143000"/>
          </a:xfrm>
        </p:spPr>
        <p:txBody>
          <a:bodyPr>
            <a:noAutofit/>
          </a:bodyPr>
          <a:lstStyle>
            <a:lvl1pPr>
              <a:defRPr>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79638626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2-1_Title and Content">
    <p:spTree>
      <p:nvGrpSpPr>
        <p:cNvPr id="1" name=""/>
        <p:cNvGrpSpPr/>
        <p:nvPr/>
      </p:nvGrpSpPr>
      <p:grpSpPr>
        <a:xfrm>
          <a:off x="0" y="0"/>
          <a:ext cx="0" cy="0"/>
          <a:chOff x="0" y="0"/>
          <a:chExt cx="0" cy="0"/>
        </a:xfrm>
      </p:grpSpPr>
      <p:sp>
        <p:nvSpPr>
          <p:cNvPr id="6" name="Rectangle 5"/>
          <p:cNvSpPr/>
          <p:nvPr userDrawn="1"/>
        </p:nvSpPr>
        <p:spPr>
          <a:xfrm>
            <a:off x="0" y="2057400"/>
            <a:ext cx="146304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a:xfrm>
            <a:off x="457200" y="685800"/>
            <a:ext cx="13716000" cy="1143000"/>
          </a:xfrm>
        </p:spPr>
        <p:txBody>
          <a:bodyPr>
            <a:noAutofit/>
          </a:bodyPr>
          <a:lstStyle>
            <a:lvl1pPr>
              <a:defRPr>
                <a:latin typeface="IBM Plex Sans" charset="0"/>
                <a:ea typeface="IBM Plex Sans" charset="0"/>
                <a:cs typeface="IBM Plex Sans" charset="0"/>
              </a:defRPr>
            </a:lvl1pPr>
          </a:lstStyle>
          <a:p>
            <a:r>
              <a:rPr lang="en-US" dirty="0"/>
              <a:t>Click to edit Master title style</a:t>
            </a:r>
          </a:p>
        </p:txBody>
      </p:sp>
      <p:sp>
        <p:nvSpPr>
          <p:cNvPr id="5" name="Text Placeholder 4"/>
          <p:cNvSpPr>
            <a:spLocks noGrp="1"/>
          </p:cNvSpPr>
          <p:nvPr>
            <p:ph type="body" sz="quarter" idx="11"/>
          </p:nvPr>
        </p:nvSpPr>
        <p:spPr>
          <a:xfrm>
            <a:off x="457200" y="265176"/>
            <a:ext cx="6583680" cy="274320"/>
          </a:xfrm>
        </p:spPr>
        <p:txBody>
          <a:bodyPr tIns="0">
            <a:noAutofit/>
          </a:bodyPr>
          <a:lstStyle>
            <a:lvl1pPr>
              <a:defRPr sz="1600">
                <a:solidFill>
                  <a:schemeClr val="accent1"/>
                </a:solidFill>
                <a:latin typeface="IBM Plex Sans" charset="0"/>
                <a:ea typeface="IBM Plex Sans" charset="0"/>
                <a:cs typeface="IBM Plex Sans" charset="0"/>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24" name="Text Placeholder 23"/>
          <p:cNvSpPr>
            <a:spLocks noGrp="1"/>
          </p:cNvSpPr>
          <p:nvPr>
            <p:ph type="body" sz="quarter" idx="12" hasCustomPrompt="1"/>
          </p:nvPr>
        </p:nvSpPr>
        <p:spPr>
          <a:xfrm>
            <a:off x="454858" y="7342632"/>
            <a:ext cx="6583680" cy="457200"/>
          </a:xfrm>
        </p:spPr>
        <p:txBody>
          <a:bodyPr tIns="0" anchor="b"/>
          <a:lstStyle>
            <a:lvl1pPr>
              <a:defRPr sz="800" b="0">
                <a:solidFill>
                  <a:schemeClr val="bg2">
                    <a:alpha val="70000"/>
                  </a:schemeClr>
                </a:solidFill>
                <a:latin typeface="IBM Plex Sans" charset="0"/>
                <a:ea typeface="IBM Plex Sans" charset="0"/>
                <a:cs typeface="IBM Plex Sans" charset="0"/>
              </a:defRPr>
            </a:lvl1pPr>
            <a:lvl2pPr>
              <a:defRPr sz="900"/>
            </a:lvl2pPr>
            <a:lvl3pPr>
              <a:defRPr sz="900"/>
            </a:lvl3pPr>
            <a:lvl4pPr>
              <a:defRPr sz="900"/>
            </a:lvl4pPr>
            <a:lvl5pPr>
              <a:defRPr sz="900"/>
            </a:lvl5pPr>
          </a:lstStyle>
          <a:p>
            <a:pPr lvl="0"/>
            <a:r>
              <a:rPr lang="en-US" dirty="0"/>
              <a:t>Source: Edit source here</a:t>
            </a:r>
          </a:p>
        </p:txBody>
      </p:sp>
      <p:grpSp>
        <p:nvGrpSpPr>
          <p:cNvPr id="12" name="Group 11"/>
          <p:cNvGrpSpPr/>
          <p:nvPr userDrawn="1"/>
        </p:nvGrpSpPr>
        <p:grpSpPr>
          <a:xfrm>
            <a:off x="914400" y="7899655"/>
            <a:ext cx="2713350" cy="220571"/>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a:t>
              </a:r>
              <a:r>
                <a:rPr lang="en-US" sz="400" b="0" i="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2018 IBM Corporation</a:t>
              </a:r>
              <a:r>
                <a:rPr lang="en-US" sz="799" b="0" i="0" baseline="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alpha val="60000"/>
                    </a:schemeClr>
                  </a:solidFill>
                  <a:latin typeface="IBM Plex Sans" charset="0"/>
                  <a:ea typeface="IBM Plex Sans" charset="0"/>
                  <a:cs typeface="IBM Plex Sans" charset="0"/>
                </a:rPr>
                <a:t> </a:t>
              </a:r>
              <a:fld id="{7C9968D1-C8E5-4FE3-AED4-7D4518C301B3}" type="datetime3">
                <a:rPr lang="en-US" sz="7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24 March 2020</a:t>
              </a:fld>
              <a:endParaRPr lang="en-US" sz="799" b="0" i="0" dirty="0">
                <a:solidFill>
                  <a:schemeClr val="bg2">
                    <a:alpha val="60000"/>
                  </a:schemeClr>
                </a:solidFill>
                <a:latin typeface="IBM Plex Sans" charset="0"/>
                <a:ea typeface="IBM Plex Sans" charset="0"/>
                <a:cs typeface="IBM Plex Sans" charset="0"/>
              </a:endParaRPr>
            </a:p>
          </p:txBody>
        </p:sp>
      </p:grpSp>
      <p:sp>
        <p:nvSpPr>
          <p:cNvPr id="15"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IBM Services</a:t>
            </a:r>
          </a:p>
        </p:txBody>
      </p:sp>
      <p:sp>
        <p:nvSpPr>
          <p:cNvPr id="16"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sp>
        <p:nvSpPr>
          <p:cNvPr id="124" name="Content Placeholder 2"/>
          <p:cNvSpPr>
            <a:spLocks noGrp="1"/>
          </p:cNvSpPr>
          <p:nvPr>
            <p:ph idx="1"/>
          </p:nvPr>
        </p:nvSpPr>
        <p:spPr>
          <a:xfrm>
            <a:off x="454858" y="2057400"/>
            <a:ext cx="13716000" cy="52578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8" name="Picture 1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3606823" y="7818135"/>
            <a:ext cx="566118" cy="228601"/>
          </a:xfrm>
          <a:prstGeom prst="rect">
            <a:avLst/>
          </a:prstGeom>
        </p:spPr>
      </p:pic>
    </p:spTree>
    <p:extLst>
      <p:ext uri="{BB962C8B-B14F-4D97-AF65-F5344CB8AC3E}">
        <p14:creationId xmlns:p14="http://schemas.microsoft.com/office/powerpoint/2010/main" val="165164355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2-2_Title and Content">
    <p:bg>
      <p:bgPr>
        <a:solidFill>
          <a:schemeClr val="accent2"/>
        </a:solidFill>
        <a:effectLst/>
      </p:bgPr>
    </p:bg>
    <p:spTree>
      <p:nvGrpSpPr>
        <p:cNvPr id="1" name=""/>
        <p:cNvGrpSpPr/>
        <p:nvPr/>
      </p:nvGrpSpPr>
      <p:grpSpPr>
        <a:xfrm>
          <a:off x="0" y="0"/>
          <a:ext cx="0" cy="0"/>
          <a:chOff x="0" y="0"/>
          <a:chExt cx="0" cy="0"/>
        </a:xfrm>
      </p:grpSpPr>
      <p:sp>
        <p:nvSpPr>
          <p:cNvPr id="6" name="Rectangle 5"/>
          <p:cNvSpPr/>
          <p:nvPr userDrawn="1"/>
        </p:nvSpPr>
        <p:spPr>
          <a:xfrm>
            <a:off x="0" y="2057400"/>
            <a:ext cx="14630400" cy="6172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tIns="0">
            <a:noAutofit/>
          </a:bodyPr>
          <a:lstStyle>
            <a:lvl1pPr>
              <a:defRPr sz="1600">
                <a:solidFill>
                  <a:schemeClr val="accent1">
                    <a:lumMod val="40000"/>
                    <a:lumOff val="60000"/>
                  </a:schemeClr>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5" name="Text Placeholder 23"/>
          <p:cNvSpPr>
            <a:spLocks noGrp="1"/>
          </p:cNvSpPr>
          <p:nvPr>
            <p:ph type="body" sz="quarter" idx="12" hasCustomPrompt="1"/>
          </p:nvPr>
        </p:nvSpPr>
        <p:spPr>
          <a:xfrm>
            <a:off x="454858" y="7342632"/>
            <a:ext cx="6583680" cy="457200"/>
          </a:xfrm>
        </p:spPr>
        <p:txBody>
          <a:bodyPr tIns="0" anchor="b"/>
          <a:lstStyle>
            <a:lvl1pPr>
              <a:defRPr sz="800" b="0">
                <a:solidFill>
                  <a:schemeClr val="bg2">
                    <a:alpha val="70000"/>
                  </a:schemeClr>
                </a:solidFill>
              </a:defRPr>
            </a:lvl1pPr>
            <a:lvl2pPr>
              <a:defRPr sz="900"/>
            </a:lvl2pPr>
            <a:lvl3pPr>
              <a:defRPr sz="900"/>
            </a:lvl3pPr>
            <a:lvl4pPr>
              <a:defRPr sz="900"/>
            </a:lvl4pPr>
            <a:lvl5pPr>
              <a:defRPr sz="900"/>
            </a:lvl5pPr>
          </a:lstStyle>
          <a:p>
            <a:pPr lvl="0"/>
            <a:r>
              <a:rPr lang="en-US" dirty="0"/>
              <a:t>Source: Edit source here</a:t>
            </a:r>
          </a:p>
        </p:txBody>
      </p:sp>
      <p:grpSp>
        <p:nvGrpSpPr>
          <p:cNvPr id="12" name="Group 11"/>
          <p:cNvGrpSpPr/>
          <p:nvPr userDrawn="1"/>
        </p:nvGrpSpPr>
        <p:grpSpPr>
          <a:xfrm>
            <a:off x="914400" y="7899655"/>
            <a:ext cx="2713350" cy="220571"/>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a:t>
              </a:r>
              <a:r>
                <a:rPr lang="en-US" sz="400" b="0" i="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2018 IBM Corporation</a:t>
              </a:r>
              <a:r>
                <a:rPr lang="en-US" sz="799" b="0" i="0" baseline="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alpha val="60000"/>
                    </a:schemeClr>
                  </a:solidFill>
                  <a:latin typeface="IBM Plex Sans" charset="0"/>
                  <a:ea typeface="IBM Plex Sans" charset="0"/>
                  <a:cs typeface="IBM Plex Sans" charset="0"/>
                </a:rPr>
                <a:t> </a:t>
              </a:r>
              <a:fld id="{7C9968D1-C8E5-4FE3-AED4-7D4518C301B3}" type="datetime3">
                <a:rPr lang="en-US" sz="7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24 March 2020</a:t>
              </a:fld>
              <a:endParaRPr lang="en-US" sz="799" b="0" i="0" dirty="0">
                <a:solidFill>
                  <a:schemeClr val="bg2">
                    <a:alpha val="60000"/>
                  </a:schemeClr>
                </a:solidFill>
                <a:latin typeface="IBM Plex Sans" charset="0"/>
                <a:ea typeface="IBM Plex Sans" charset="0"/>
                <a:cs typeface="IBM Plex Sans" charset="0"/>
              </a:endParaRPr>
            </a:p>
          </p:txBody>
        </p:sp>
      </p:grpSp>
      <p:sp>
        <p:nvSpPr>
          <p:cNvPr id="16"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IBM Services</a:t>
            </a:r>
          </a:p>
        </p:txBody>
      </p:sp>
      <p:sp>
        <p:nvSpPr>
          <p:cNvPr id="17"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sp>
        <p:nvSpPr>
          <p:cNvPr id="22" name="Content Placeholder 2"/>
          <p:cNvSpPr>
            <a:spLocks noGrp="1"/>
          </p:cNvSpPr>
          <p:nvPr>
            <p:ph idx="1"/>
          </p:nvPr>
        </p:nvSpPr>
        <p:spPr>
          <a:xfrm>
            <a:off x="454858" y="2057400"/>
            <a:ext cx="13716000" cy="52578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9" name="Picture 1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3606823" y="7818135"/>
            <a:ext cx="566118" cy="228601"/>
          </a:xfrm>
          <a:prstGeom prst="rect">
            <a:avLst/>
          </a:prstGeom>
        </p:spPr>
      </p:pic>
      <p:sp>
        <p:nvSpPr>
          <p:cNvPr id="18" name="Title 1"/>
          <p:cNvSpPr>
            <a:spLocks noGrp="1"/>
          </p:cNvSpPr>
          <p:nvPr>
            <p:ph type="title"/>
          </p:nvPr>
        </p:nvSpPr>
        <p:spPr>
          <a:xfrm>
            <a:off x="457200" y="685800"/>
            <a:ext cx="13716000" cy="1143000"/>
          </a:xfrm>
        </p:spPr>
        <p:txBody>
          <a:bodyPr>
            <a:noAutofit/>
          </a:bodyPr>
          <a:lstStyle>
            <a:lvl1pPr>
              <a:defRPr>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296384763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3-1_Title and Content">
    <p:spTree>
      <p:nvGrpSpPr>
        <p:cNvPr id="1" name=""/>
        <p:cNvGrpSpPr/>
        <p:nvPr/>
      </p:nvGrpSpPr>
      <p:grpSpPr>
        <a:xfrm>
          <a:off x="0" y="0"/>
          <a:ext cx="0" cy="0"/>
          <a:chOff x="0" y="0"/>
          <a:chExt cx="0" cy="0"/>
        </a:xfrm>
      </p:grpSpPr>
      <p:sp>
        <p:nvSpPr>
          <p:cNvPr id="6" name="Rectangle 5"/>
          <p:cNvSpPr/>
          <p:nvPr userDrawn="1"/>
        </p:nvSpPr>
        <p:spPr>
          <a:xfrm flipV="1">
            <a:off x="0" y="0"/>
            <a:ext cx="14630400" cy="2057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454858"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5" name="Content Placeholder 2"/>
          <p:cNvSpPr>
            <a:spLocks noGrp="1"/>
          </p:cNvSpPr>
          <p:nvPr>
            <p:ph idx="1"/>
          </p:nvPr>
        </p:nvSpPr>
        <p:spPr>
          <a:xfrm>
            <a:off x="454858" y="2057400"/>
            <a:ext cx="658368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2"/>
          <p:cNvSpPr>
            <a:spLocks noGrp="1"/>
          </p:cNvSpPr>
          <p:nvPr>
            <p:ph idx="13"/>
          </p:nvPr>
        </p:nvSpPr>
        <p:spPr>
          <a:xfrm>
            <a:off x="7589520" y="2057400"/>
            <a:ext cx="658368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p:cNvSpPr>
            <a:spLocks noGrp="1"/>
          </p:cNvSpPr>
          <p:nvPr>
            <p:ph type="title"/>
          </p:nvPr>
        </p:nvSpPr>
        <p:spPr>
          <a:xfrm>
            <a:off x="457200" y="685800"/>
            <a:ext cx="13716000" cy="1143000"/>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3-2_Title and Content">
    <p:spTree>
      <p:nvGrpSpPr>
        <p:cNvPr id="1" name=""/>
        <p:cNvGrpSpPr/>
        <p:nvPr/>
      </p:nvGrpSpPr>
      <p:grpSpPr>
        <a:xfrm>
          <a:off x="0" y="0"/>
          <a:ext cx="0" cy="0"/>
          <a:chOff x="0" y="0"/>
          <a:chExt cx="0" cy="0"/>
        </a:xfrm>
      </p:grpSpPr>
      <p:sp>
        <p:nvSpPr>
          <p:cNvPr id="10" name="Rectangle 9"/>
          <p:cNvSpPr/>
          <p:nvPr userDrawn="1"/>
        </p:nvSpPr>
        <p:spPr>
          <a:xfrm flipV="1">
            <a:off x="0" y="0"/>
            <a:ext cx="14630400" cy="2057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1" name="Content Placeholder 2"/>
          <p:cNvSpPr>
            <a:spLocks noGrp="1"/>
          </p:cNvSpPr>
          <p:nvPr>
            <p:ph idx="1"/>
          </p:nvPr>
        </p:nvSpPr>
        <p:spPr>
          <a:xfrm>
            <a:off x="4572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2"/>
          <p:cNvSpPr>
            <a:spLocks noGrp="1"/>
          </p:cNvSpPr>
          <p:nvPr>
            <p:ph idx="10"/>
          </p:nvPr>
        </p:nvSpPr>
        <p:spPr>
          <a:xfrm>
            <a:off x="74676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2"/>
          </p:nvPr>
        </p:nvSpPr>
        <p:spPr>
          <a:xfrm>
            <a:off x="39624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
          <p:cNvSpPr>
            <a:spLocks noGrp="1"/>
          </p:cNvSpPr>
          <p:nvPr>
            <p:ph idx="13"/>
          </p:nvPr>
        </p:nvSpPr>
        <p:spPr>
          <a:xfrm>
            <a:off x="109728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Title 1"/>
          <p:cNvSpPr>
            <a:spLocks noGrp="1"/>
          </p:cNvSpPr>
          <p:nvPr>
            <p:ph type="title"/>
          </p:nvPr>
        </p:nvSpPr>
        <p:spPr>
          <a:xfrm>
            <a:off x="457200" y="685800"/>
            <a:ext cx="13716000" cy="1143000"/>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3-2_Title and Content">
    <p:bg>
      <p:bgPr>
        <a:solidFill>
          <a:schemeClr val="tx2"/>
        </a:solidFill>
        <a:effectLst/>
      </p:bgPr>
    </p:bg>
    <p:spTree>
      <p:nvGrpSpPr>
        <p:cNvPr id="1" name=""/>
        <p:cNvGrpSpPr/>
        <p:nvPr/>
      </p:nvGrpSpPr>
      <p:grpSpPr>
        <a:xfrm>
          <a:off x="0" y="0"/>
          <a:ext cx="0" cy="0"/>
          <a:chOff x="0" y="0"/>
          <a:chExt cx="0" cy="0"/>
        </a:xfrm>
      </p:grpSpPr>
      <p:sp>
        <p:nvSpPr>
          <p:cNvPr id="10" name="Rectangle 9"/>
          <p:cNvSpPr/>
          <p:nvPr userDrawn="1"/>
        </p:nvSpPr>
        <p:spPr>
          <a:xfrm flipV="1">
            <a:off x="0" y="0"/>
            <a:ext cx="14630400" cy="2057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1" name="Content Placeholder 2"/>
          <p:cNvSpPr>
            <a:spLocks noGrp="1"/>
          </p:cNvSpPr>
          <p:nvPr>
            <p:ph idx="1"/>
          </p:nvPr>
        </p:nvSpPr>
        <p:spPr>
          <a:xfrm>
            <a:off x="4572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2"/>
          <p:cNvSpPr>
            <a:spLocks noGrp="1"/>
          </p:cNvSpPr>
          <p:nvPr>
            <p:ph idx="10"/>
          </p:nvPr>
        </p:nvSpPr>
        <p:spPr>
          <a:xfrm>
            <a:off x="74676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2"/>
          </p:nvPr>
        </p:nvSpPr>
        <p:spPr>
          <a:xfrm>
            <a:off x="39624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
          <p:cNvSpPr>
            <a:spLocks noGrp="1"/>
          </p:cNvSpPr>
          <p:nvPr>
            <p:ph idx="13"/>
          </p:nvPr>
        </p:nvSpPr>
        <p:spPr>
          <a:xfrm>
            <a:off x="109728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Title 1"/>
          <p:cNvSpPr>
            <a:spLocks noGrp="1"/>
          </p:cNvSpPr>
          <p:nvPr>
            <p:ph type="title"/>
          </p:nvPr>
        </p:nvSpPr>
        <p:spPr>
          <a:xfrm>
            <a:off x="457200" y="685800"/>
            <a:ext cx="13716000" cy="1143000"/>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2_3-2_Title and Content">
    <p:bg>
      <p:bgPr>
        <a:solidFill>
          <a:schemeClr val="tx2"/>
        </a:solidFill>
        <a:effectLst/>
      </p:bgPr>
    </p:bg>
    <p:spTree>
      <p:nvGrpSpPr>
        <p:cNvPr id="1" name=""/>
        <p:cNvGrpSpPr/>
        <p:nvPr/>
      </p:nvGrpSpPr>
      <p:grpSpPr>
        <a:xfrm>
          <a:off x="0" y="0"/>
          <a:ext cx="0" cy="0"/>
          <a:chOff x="0" y="0"/>
          <a:chExt cx="0" cy="0"/>
        </a:xfrm>
      </p:grpSpPr>
      <p:sp>
        <p:nvSpPr>
          <p:cNvPr id="10" name="Rectangle 9"/>
          <p:cNvSpPr/>
          <p:nvPr userDrawn="1"/>
        </p:nvSpPr>
        <p:spPr>
          <a:xfrm flipV="1">
            <a:off x="0" y="0"/>
            <a:ext cx="14630400" cy="20574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454858"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5" name="Content Placeholder 2"/>
          <p:cNvSpPr>
            <a:spLocks noGrp="1"/>
          </p:cNvSpPr>
          <p:nvPr>
            <p:ph idx="1"/>
          </p:nvPr>
        </p:nvSpPr>
        <p:spPr>
          <a:xfrm>
            <a:off x="454858" y="2057400"/>
            <a:ext cx="658368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2"/>
          <p:cNvSpPr>
            <a:spLocks noGrp="1"/>
          </p:cNvSpPr>
          <p:nvPr>
            <p:ph idx="13"/>
          </p:nvPr>
        </p:nvSpPr>
        <p:spPr>
          <a:xfrm>
            <a:off x="7589520" y="2057400"/>
            <a:ext cx="658368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p:cNvSpPr>
            <a:spLocks noGrp="1"/>
          </p:cNvSpPr>
          <p:nvPr>
            <p:ph type="title"/>
          </p:nvPr>
        </p:nvSpPr>
        <p:spPr>
          <a:xfrm>
            <a:off x="457200" y="685800"/>
            <a:ext cx="13716000" cy="11430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3-3_Title and Content">
    <p:spTree>
      <p:nvGrpSpPr>
        <p:cNvPr id="1" name=""/>
        <p:cNvGrpSpPr/>
        <p:nvPr/>
      </p:nvGrpSpPr>
      <p:grpSpPr>
        <a:xfrm>
          <a:off x="0" y="0"/>
          <a:ext cx="0" cy="0"/>
          <a:chOff x="0" y="0"/>
          <a:chExt cx="0" cy="0"/>
        </a:xfrm>
      </p:grpSpPr>
      <p:sp>
        <p:nvSpPr>
          <p:cNvPr id="20" name="Rectangle 19"/>
          <p:cNvSpPr/>
          <p:nvPr userDrawn="1"/>
        </p:nvSpPr>
        <p:spPr>
          <a:xfrm flipV="1">
            <a:off x="0" y="0"/>
            <a:ext cx="14630400" cy="20574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21"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5" name="Content Placeholder 2"/>
          <p:cNvSpPr>
            <a:spLocks noGrp="1"/>
          </p:cNvSpPr>
          <p:nvPr>
            <p:ph idx="1"/>
          </p:nvPr>
        </p:nvSpPr>
        <p:spPr>
          <a:xfrm>
            <a:off x="454858" y="2057400"/>
            <a:ext cx="658368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2"/>
          <p:cNvSpPr>
            <a:spLocks noGrp="1"/>
          </p:cNvSpPr>
          <p:nvPr>
            <p:ph idx="13"/>
          </p:nvPr>
        </p:nvSpPr>
        <p:spPr>
          <a:xfrm>
            <a:off x="7589520" y="2057400"/>
            <a:ext cx="658368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p:cNvSpPr>
            <a:spLocks noGrp="1"/>
          </p:cNvSpPr>
          <p:nvPr>
            <p:ph type="title"/>
          </p:nvPr>
        </p:nvSpPr>
        <p:spPr>
          <a:xfrm>
            <a:off x="457200" y="685800"/>
            <a:ext cx="13716000" cy="11430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3-1_Title and Content">
    <p:spTree>
      <p:nvGrpSpPr>
        <p:cNvPr id="1" name=""/>
        <p:cNvGrpSpPr/>
        <p:nvPr/>
      </p:nvGrpSpPr>
      <p:grpSpPr>
        <a:xfrm>
          <a:off x="0" y="0"/>
          <a:ext cx="0" cy="0"/>
          <a:chOff x="0" y="0"/>
          <a:chExt cx="0" cy="0"/>
        </a:xfrm>
      </p:grpSpPr>
      <p:sp>
        <p:nvSpPr>
          <p:cNvPr id="6" name="Rectangle 5"/>
          <p:cNvSpPr/>
          <p:nvPr userDrawn="1"/>
        </p:nvSpPr>
        <p:spPr>
          <a:xfrm flipV="1">
            <a:off x="0" y="0"/>
            <a:ext cx="14630400" cy="2057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7" name="Title 1"/>
          <p:cNvSpPr>
            <a:spLocks noGrp="1"/>
          </p:cNvSpPr>
          <p:nvPr>
            <p:ph type="title"/>
          </p:nvPr>
        </p:nvSpPr>
        <p:spPr>
          <a:xfrm>
            <a:off x="457200" y="685800"/>
            <a:ext cx="13716000" cy="1143000"/>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_3-1_Title and Content">
    <p:spTree>
      <p:nvGrpSpPr>
        <p:cNvPr id="1" name=""/>
        <p:cNvGrpSpPr/>
        <p:nvPr/>
      </p:nvGrpSpPr>
      <p:grpSpPr>
        <a:xfrm>
          <a:off x="0" y="0"/>
          <a:ext cx="0" cy="0"/>
          <a:chOff x="0" y="0"/>
          <a:chExt cx="0" cy="0"/>
        </a:xfrm>
      </p:grpSpPr>
      <p:sp>
        <p:nvSpPr>
          <p:cNvPr id="6" name="Rectangle 5"/>
          <p:cNvSpPr/>
          <p:nvPr userDrawn="1"/>
        </p:nvSpPr>
        <p:spPr>
          <a:xfrm flipV="1">
            <a:off x="0" y="0"/>
            <a:ext cx="14630400" cy="1600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7" name="Title 1"/>
          <p:cNvSpPr>
            <a:spLocks noGrp="1"/>
          </p:cNvSpPr>
          <p:nvPr>
            <p:ph type="title"/>
          </p:nvPr>
        </p:nvSpPr>
        <p:spPr>
          <a:xfrm>
            <a:off x="457200" y="685800"/>
            <a:ext cx="13716000" cy="73152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
        <p:nvSpPr>
          <p:cNvPr id="2" name="TextBox 1">
            <a:extLst>
              <a:ext uri="{FF2B5EF4-FFF2-40B4-BE49-F238E27FC236}">
                <a16:creationId xmlns:a16="http://schemas.microsoft.com/office/drawing/2014/main" id="{6F7C5BA8-3D35-B741-9DF0-D53DF2D31B09}"/>
              </a:ext>
            </a:extLst>
          </p:cNvPr>
          <p:cNvSpPr txBox="1"/>
          <p:nvPr userDrawn="1"/>
        </p:nvSpPr>
        <p:spPr>
          <a:xfrm>
            <a:off x="4045527" y="7980218"/>
            <a:ext cx="0" cy="0"/>
          </a:xfrm>
          <a:prstGeom prst="rect">
            <a:avLst/>
          </a:prstGeom>
        </p:spPr>
        <p:txBody>
          <a:bodyPr wrap="none" lIns="91440" tIns="45720" rIns="91440" bIns="45720" rtlCol="0">
            <a:noAutofit/>
          </a:bodyPr>
          <a:lstStyle/>
          <a:p>
            <a:pPr>
              <a:lnSpc>
                <a:spcPct val="105000"/>
              </a:lnSpc>
              <a:spcBef>
                <a:spcPts val="1000"/>
              </a:spcBef>
            </a:pPr>
            <a:endParaRPr lang="it-IT" sz="2000" dirty="0" err="1">
              <a:solidFill>
                <a:schemeClr val="tx1"/>
              </a:solidFill>
              <a:latin typeface="IBM Plex Sans" charset="0"/>
              <a:ea typeface="IBM Plex Sans" charset="0"/>
              <a:cs typeface="IBM Plex Sans" charset="0"/>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Divider">
    <p:bg>
      <p:bgPr>
        <a:solidFill>
          <a:schemeClr val="bg2"/>
        </a:solidFill>
        <a:effectLst/>
      </p:bgPr>
    </p:bg>
    <p:spTree>
      <p:nvGrpSpPr>
        <p:cNvPr id="1" name=""/>
        <p:cNvGrpSpPr/>
        <p:nvPr/>
      </p:nvGrpSpPr>
      <p:grpSpPr>
        <a:xfrm>
          <a:off x="0" y="0"/>
          <a:ext cx="0" cy="0"/>
          <a:chOff x="0" y="0"/>
          <a:chExt cx="0" cy="0"/>
        </a:xfrm>
      </p:grpSpPr>
      <p:grpSp>
        <p:nvGrpSpPr>
          <p:cNvPr id="20" name="Group 19"/>
          <p:cNvGrpSpPr/>
          <p:nvPr userDrawn="1"/>
        </p:nvGrpSpPr>
        <p:grpSpPr>
          <a:xfrm>
            <a:off x="914400" y="7899655"/>
            <a:ext cx="2713350" cy="220571"/>
            <a:chOff x="914400" y="7899655"/>
            <a:chExt cx="2713350" cy="220571"/>
          </a:xfrm>
        </p:grpSpPr>
        <p:sp>
          <p:nvSpPr>
            <p:cNvPr id="21"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2">
                      <a:lumMod val="25000"/>
                    </a:schemeClr>
                  </a:solidFill>
                  <a:latin typeface="IBM Plex Sans" charset="0"/>
                  <a:ea typeface="IBM Plex Sans" charset="0"/>
                  <a:cs typeface="IBM Plex Sans" charset="0"/>
                </a:rPr>
                <a:t>©</a:t>
              </a:r>
              <a:r>
                <a:rPr lang="en-US" sz="400" b="0" i="0" dirty="0">
                  <a:solidFill>
                    <a:schemeClr val="tx2">
                      <a:lumMod val="25000"/>
                    </a:schemeClr>
                  </a:solidFill>
                  <a:latin typeface="IBM Plex Sans" charset="0"/>
                  <a:ea typeface="IBM Plex Sans" charset="0"/>
                  <a:cs typeface="IBM Plex Sans" charset="0"/>
                </a:rPr>
                <a:t> </a:t>
              </a:r>
              <a:r>
                <a:rPr lang="en-US" sz="799" b="0" i="0" dirty="0">
                  <a:solidFill>
                    <a:schemeClr val="tx2">
                      <a:lumMod val="25000"/>
                    </a:schemeClr>
                  </a:solidFill>
                  <a:latin typeface="IBM Plex Sans" charset="0"/>
                  <a:ea typeface="IBM Plex Sans" charset="0"/>
                  <a:cs typeface="IBM Plex Sans" charset="0"/>
                </a:rPr>
                <a:t>2018 IBM Corporation</a:t>
              </a:r>
              <a:r>
                <a:rPr lang="en-US" sz="799" b="0" i="0" baseline="0" dirty="0">
                  <a:solidFill>
                    <a:schemeClr val="tx2">
                      <a:lumMod val="25000"/>
                    </a:schemeClr>
                  </a:solidFill>
                  <a:latin typeface="IBM Plex Sans" charset="0"/>
                  <a:ea typeface="IBM Plex Sans" charset="0"/>
                  <a:cs typeface="IBM Plex Sans" charset="0"/>
                </a:rPr>
                <a:t>              </a:t>
              </a:r>
              <a:r>
                <a:rPr lang="en-US" sz="799" b="0" i="0" dirty="0">
                  <a:solidFill>
                    <a:schemeClr val="tx2">
                      <a:lumMod val="25000"/>
                    </a:schemeClr>
                  </a:solidFill>
                  <a:latin typeface="IBM Plex Sans" charset="0"/>
                  <a:ea typeface="IBM Plex Sans" charset="0"/>
                  <a:cs typeface="IBM Plex Sans" charset="0"/>
                </a:rPr>
                <a:t> </a:t>
              </a:r>
            </a:p>
          </p:txBody>
        </p:sp>
        <p:sp>
          <p:nvSpPr>
            <p:cNvPr id="22"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tx2">
                      <a:lumMod val="25000"/>
                    </a:schemeClr>
                  </a:solidFill>
                  <a:latin typeface="IBM Plex Sans" charset="0"/>
                  <a:ea typeface="IBM Plex Sans" charset="0"/>
                  <a:cs typeface="IBM Plex Sans" charset="0"/>
                </a:rPr>
                <a:t> </a:t>
              </a:r>
              <a:fld id="{7C9968D1-C8E5-4FE3-AED4-7D4518C301B3}" type="datetime3">
                <a:rPr lang="en-US" sz="799" b="0" i="0" smtClean="0">
                  <a:solidFill>
                    <a:schemeClr val="tx2">
                      <a:lumMod val="25000"/>
                    </a:schemeClr>
                  </a:solidFill>
                  <a:latin typeface="IBM Plex Sans" charset="0"/>
                  <a:ea typeface="IBM Plex Sans" charset="0"/>
                  <a:cs typeface="IBM Plex Sans" charset="0"/>
                </a:rPr>
                <a:pPr marL="0" indent="0" fontAlgn="auto">
                  <a:spcBef>
                    <a:spcPts val="0"/>
                  </a:spcBef>
                  <a:spcAft>
                    <a:spcPts val="0"/>
                  </a:spcAft>
                  <a:tabLst/>
                  <a:defRPr/>
                </a:pPr>
                <a:t>24 March 2020</a:t>
              </a:fld>
              <a:endParaRPr lang="en-US" sz="799" b="0" i="0" dirty="0">
                <a:solidFill>
                  <a:schemeClr val="tx2">
                    <a:lumMod val="25000"/>
                  </a:schemeClr>
                </a:solidFill>
                <a:latin typeface="IBM Plex Sans" charset="0"/>
                <a:ea typeface="IBM Plex Sans" charset="0"/>
                <a:cs typeface="IBM Plex Sans" charset="0"/>
              </a:endParaRPr>
            </a:p>
          </p:txBody>
        </p:sp>
      </p:grpSp>
      <p:sp>
        <p:nvSpPr>
          <p:cNvPr id="23"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2">
                    <a:lumMod val="25000"/>
                  </a:schemeClr>
                </a:solidFill>
                <a:latin typeface="IBM Plex Sans" charset="0"/>
                <a:ea typeface="IBM Plex Sans" charset="0"/>
                <a:cs typeface="IBM Plex Sans" charset="0"/>
              </a:rPr>
              <a:t>IBM Services</a:t>
            </a:r>
          </a:p>
        </p:txBody>
      </p:sp>
      <p:sp>
        <p:nvSpPr>
          <p:cNvPr id="24"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tx2">
                    <a:lumMod val="25000"/>
                  </a:schemeClr>
                </a:solidFill>
                <a:latin typeface="IBM Plex Sans" charset="0"/>
                <a:ea typeface="IBM Plex Sans" charset="0"/>
                <a:cs typeface="IBM Plex Sans" charset="0"/>
              </a:rPr>
              <a:pPr algn="l"/>
              <a:t>‹#›</a:t>
            </a:fld>
            <a:endParaRPr lang="en-US" sz="800" b="0" i="0" dirty="0">
              <a:solidFill>
                <a:schemeClr val="tx2">
                  <a:lumMod val="25000"/>
                </a:schemeClr>
              </a:solidFill>
              <a:latin typeface="IBM Plex Sans" charset="0"/>
              <a:ea typeface="IBM Plex Sans" charset="0"/>
              <a:cs typeface="IBM Plex Sans" charset="0"/>
            </a:endParaRPr>
          </a:p>
        </p:txBody>
      </p:sp>
      <p:sp>
        <p:nvSpPr>
          <p:cNvPr id="15" name="Title 1"/>
          <p:cNvSpPr>
            <a:spLocks noGrp="1"/>
          </p:cNvSpPr>
          <p:nvPr>
            <p:ph type="title"/>
          </p:nvPr>
        </p:nvSpPr>
        <p:spPr>
          <a:xfrm>
            <a:off x="457200" y="685800"/>
            <a:ext cx="13716000" cy="1143000"/>
          </a:xfrm>
        </p:spPr>
        <p:txBody>
          <a:bodyPr/>
          <a:lstStyle>
            <a:lvl1pPr>
              <a:defRPr>
                <a:solidFill>
                  <a:schemeClr val="tx2">
                    <a:lumMod val="25000"/>
                  </a:schemeClr>
                </a:solidFill>
              </a:defRPr>
            </a:lvl1pPr>
          </a:lstStyle>
          <a:p>
            <a:r>
              <a:rPr lang="en-US" dirty="0"/>
              <a:t>Contents</a:t>
            </a:r>
          </a:p>
        </p:txBody>
      </p:sp>
      <p:sp>
        <p:nvSpPr>
          <p:cNvPr id="16" name="Content Placeholder 2"/>
          <p:cNvSpPr>
            <a:spLocks noGrp="1"/>
          </p:cNvSpPr>
          <p:nvPr>
            <p:ph idx="4294967295"/>
          </p:nvPr>
        </p:nvSpPr>
        <p:spPr>
          <a:xfrm>
            <a:off x="457200" y="2057400"/>
            <a:ext cx="6583680" cy="5257800"/>
          </a:xfrm>
        </p:spPr>
        <p:txBody>
          <a:bodyPr tIns="0"/>
          <a:lstStyle>
            <a:lvl1pPr>
              <a:defRPr>
                <a:solidFill>
                  <a:schemeClr val="tx2">
                    <a:lumMod val="25000"/>
                  </a:schemeClr>
                </a:solidFill>
              </a:defRPr>
            </a:lvl1pPr>
          </a:lstStyle>
          <a:p>
            <a:pPr marL="5945188" indent="-5943600" algn="just">
              <a:spcBef>
                <a:spcPts val="0"/>
              </a:spcBef>
            </a:pPr>
            <a:r>
              <a:rPr lang="en-US" dirty="0">
                <a:solidFill>
                  <a:schemeClr val="accent2"/>
                </a:solidFill>
              </a:rPr>
              <a:t>Part One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r>
              <a:rPr lang="en-US" dirty="0"/>
              <a:t>Section Three	00</a:t>
            </a:r>
          </a:p>
          <a:p>
            <a:pPr marL="5945188" indent="-5943600" algn="just">
              <a:spcBef>
                <a:spcPts val="0"/>
              </a:spcBef>
            </a:pPr>
            <a:r>
              <a:rPr lang="en-US" dirty="0"/>
              <a:t>Section Four	00</a:t>
            </a:r>
          </a:p>
          <a:p>
            <a:pPr marL="5945188" indent="-5943600" algn="just">
              <a:spcBef>
                <a:spcPts val="0"/>
              </a:spcBef>
            </a:pPr>
            <a:endParaRPr lang="en-US" dirty="0"/>
          </a:p>
          <a:p>
            <a:pPr marL="5945188" indent="-5943600" algn="just">
              <a:spcBef>
                <a:spcPts val="0"/>
              </a:spcBef>
            </a:pPr>
            <a:r>
              <a:rPr lang="en-US" dirty="0">
                <a:solidFill>
                  <a:schemeClr val="accent2"/>
                </a:solidFill>
              </a:rPr>
              <a:t>Part Two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endParaRPr lang="en-US" dirty="0"/>
          </a:p>
          <a:p>
            <a:pPr marL="5945188" indent="-5943600" algn="just">
              <a:spcBef>
                <a:spcPts val="0"/>
              </a:spcBef>
            </a:pPr>
            <a:r>
              <a:rPr lang="en-US" dirty="0">
                <a:solidFill>
                  <a:schemeClr val="accent2"/>
                </a:solidFill>
              </a:rPr>
              <a:t>Part Three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r>
              <a:rPr lang="en-US" dirty="0"/>
              <a:t>Section Three	00</a:t>
            </a:r>
          </a:p>
          <a:p>
            <a:pPr marL="5945188" indent="-5943600" algn="just">
              <a:spcBef>
                <a:spcPts val="0"/>
              </a:spcBef>
            </a:pPr>
            <a:endParaRPr lang="en-US" dirty="0"/>
          </a:p>
        </p:txBody>
      </p:sp>
      <p:sp>
        <p:nvSpPr>
          <p:cNvPr id="17" name="Content Placeholder 3"/>
          <p:cNvSpPr>
            <a:spLocks noGrp="1"/>
          </p:cNvSpPr>
          <p:nvPr>
            <p:ph idx="4294967295"/>
          </p:nvPr>
        </p:nvSpPr>
        <p:spPr>
          <a:xfrm>
            <a:off x="7589520" y="2057400"/>
            <a:ext cx="6583680" cy="5257800"/>
          </a:xfrm>
        </p:spPr>
        <p:txBody>
          <a:bodyPr tIns="0"/>
          <a:lstStyle>
            <a:lvl1pPr>
              <a:defRPr>
                <a:solidFill>
                  <a:schemeClr val="tx2">
                    <a:lumMod val="25000"/>
                  </a:schemeClr>
                </a:solidFill>
              </a:defRPr>
            </a:lvl1pPr>
          </a:lstStyle>
          <a:p>
            <a:pPr marL="5945188" indent="-5943600" algn="just">
              <a:spcBef>
                <a:spcPts val="0"/>
              </a:spcBef>
            </a:pPr>
            <a:r>
              <a:rPr lang="en-US" dirty="0">
                <a:solidFill>
                  <a:schemeClr val="accent2"/>
                </a:solidFill>
              </a:rPr>
              <a:t>Part Four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r>
              <a:rPr lang="en-US" dirty="0"/>
              <a:t>Section Three	00</a:t>
            </a:r>
          </a:p>
          <a:p>
            <a:pPr marL="5945188" indent="-5943600" algn="just">
              <a:spcBef>
                <a:spcPts val="0"/>
              </a:spcBef>
            </a:pPr>
            <a:endParaRPr lang="en-US" dirty="0"/>
          </a:p>
          <a:p>
            <a:pPr marL="5945188" indent="-5943600" algn="just">
              <a:spcBef>
                <a:spcPts val="0"/>
              </a:spcBef>
            </a:pPr>
            <a:r>
              <a:rPr lang="en-US" dirty="0">
                <a:solidFill>
                  <a:schemeClr val="accent2"/>
                </a:solidFill>
              </a:rPr>
              <a:t>Appendix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endParaRPr lang="en-US" dirty="0"/>
          </a:p>
          <a:p>
            <a:pPr marL="5945188" indent="-5943600" algn="just">
              <a:spcBef>
                <a:spcPts val="0"/>
              </a:spcBef>
            </a:pPr>
            <a:endParaRPr lang="en-US" dirty="0"/>
          </a:p>
        </p:txBody>
      </p:sp>
      <p:pic>
        <p:nvPicPr>
          <p:cNvPr id="26" name="Picture 2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3624560" y="7816175"/>
            <a:ext cx="570972" cy="230561"/>
          </a:xfrm>
          <a:prstGeom prst="rect">
            <a:avLst/>
          </a:prstGeom>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_3-3_Title and Content">
    <p:spTree>
      <p:nvGrpSpPr>
        <p:cNvPr id="1" name=""/>
        <p:cNvGrpSpPr/>
        <p:nvPr/>
      </p:nvGrpSpPr>
      <p:grpSpPr>
        <a:xfrm>
          <a:off x="0" y="0"/>
          <a:ext cx="0" cy="0"/>
          <a:chOff x="0" y="0"/>
          <a:chExt cx="0" cy="0"/>
        </a:xfrm>
      </p:grpSpPr>
      <p:sp>
        <p:nvSpPr>
          <p:cNvPr id="20" name="Rectangle 19"/>
          <p:cNvSpPr/>
          <p:nvPr userDrawn="1"/>
        </p:nvSpPr>
        <p:spPr>
          <a:xfrm flipV="1">
            <a:off x="0" y="0"/>
            <a:ext cx="14630400" cy="20574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21"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8" name="Title 1"/>
          <p:cNvSpPr>
            <a:spLocks noGrp="1"/>
          </p:cNvSpPr>
          <p:nvPr>
            <p:ph type="title"/>
          </p:nvPr>
        </p:nvSpPr>
        <p:spPr>
          <a:xfrm>
            <a:off x="457200" y="685800"/>
            <a:ext cx="13716000" cy="11430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3_3-1_Title and Content">
    <p:spTree>
      <p:nvGrpSpPr>
        <p:cNvPr id="1" name=""/>
        <p:cNvGrpSpPr/>
        <p:nvPr/>
      </p:nvGrpSpPr>
      <p:grpSpPr>
        <a:xfrm>
          <a:off x="0" y="0"/>
          <a:ext cx="0" cy="0"/>
          <a:chOff x="0" y="0"/>
          <a:chExt cx="0" cy="0"/>
        </a:xfrm>
      </p:grpSpPr>
      <p:sp>
        <p:nvSpPr>
          <p:cNvPr id="6" name="Rectangle 5"/>
          <p:cNvSpPr/>
          <p:nvPr userDrawn="1"/>
        </p:nvSpPr>
        <p:spPr>
          <a:xfrm flipV="1">
            <a:off x="0" y="0"/>
            <a:ext cx="14630400" cy="2057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454858"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5" name="Content Placeholder 2"/>
          <p:cNvSpPr>
            <a:spLocks noGrp="1"/>
          </p:cNvSpPr>
          <p:nvPr>
            <p:ph idx="1"/>
          </p:nvPr>
        </p:nvSpPr>
        <p:spPr>
          <a:xfrm>
            <a:off x="454858" y="2057400"/>
            <a:ext cx="13718342"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p:cNvSpPr>
            <a:spLocks noGrp="1"/>
          </p:cNvSpPr>
          <p:nvPr>
            <p:ph type="title"/>
          </p:nvPr>
        </p:nvSpPr>
        <p:spPr>
          <a:xfrm>
            <a:off x="457200" y="685800"/>
            <a:ext cx="13716000" cy="1143000"/>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172329559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2_3-3_Title and Content">
    <p:spTree>
      <p:nvGrpSpPr>
        <p:cNvPr id="1" name=""/>
        <p:cNvGrpSpPr/>
        <p:nvPr/>
      </p:nvGrpSpPr>
      <p:grpSpPr>
        <a:xfrm>
          <a:off x="0" y="0"/>
          <a:ext cx="0" cy="0"/>
          <a:chOff x="0" y="0"/>
          <a:chExt cx="0" cy="0"/>
        </a:xfrm>
      </p:grpSpPr>
      <p:sp>
        <p:nvSpPr>
          <p:cNvPr id="20" name="Rectangle 19"/>
          <p:cNvSpPr/>
          <p:nvPr userDrawn="1"/>
        </p:nvSpPr>
        <p:spPr>
          <a:xfrm flipV="1">
            <a:off x="0" y="0"/>
            <a:ext cx="14630400" cy="20574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21"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5" name="Content Placeholder 2"/>
          <p:cNvSpPr>
            <a:spLocks noGrp="1"/>
          </p:cNvSpPr>
          <p:nvPr>
            <p:ph idx="1"/>
          </p:nvPr>
        </p:nvSpPr>
        <p:spPr>
          <a:xfrm>
            <a:off x="454858" y="2057400"/>
            <a:ext cx="1371600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p:cNvSpPr>
            <a:spLocks noGrp="1"/>
          </p:cNvSpPr>
          <p:nvPr>
            <p:ph type="title"/>
          </p:nvPr>
        </p:nvSpPr>
        <p:spPr>
          <a:xfrm>
            <a:off x="457200" y="685800"/>
            <a:ext cx="13716000" cy="11430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247316645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3-4_Title and Content">
    <p:spTree>
      <p:nvGrpSpPr>
        <p:cNvPr id="1" name=""/>
        <p:cNvGrpSpPr/>
        <p:nvPr/>
      </p:nvGrpSpPr>
      <p:grpSpPr>
        <a:xfrm>
          <a:off x="0" y="0"/>
          <a:ext cx="0" cy="0"/>
          <a:chOff x="0" y="0"/>
          <a:chExt cx="0" cy="0"/>
        </a:xfrm>
      </p:grpSpPr>
      <p:sp>
        <p:nvSpPr>
          <p:cNvPr id="10" name="Rectangle 9"/>
          <p:cNvSpPr/>
          <p:nvPr userDrawn="1"/>
        </p:nvSpPr>
        <p:spPr>
          <a:xfrm flipV="1">
            <a:off x="0" y="0"/>
            <a:ext cx="14630400" cy="20574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1"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2" name="Content Placeholder 2"/>
          <p:cNvSpPr>
            <a:spLocks noGrp="1"/>
          </p:cNvSpPr>
          <p:nvPr>
            <p:ph idx="1"/>
          </p:nvPr>
        </p:nvSpPr>
        <p:spPr>
          <a:xfrm>
            <a:off x="4572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0"/>
          </p:nvPr>
        </p:nvSpPr>
        <p:spPr>
          <a:xfrm>
            <a:off x="74676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
          <p:cNvSpPr>
            <a:spLocks noGrp="1"/>
          </p:cNvSpPr>
          <p:nvPr>
            <p:ph idx="12"/>
          </p:nvPr>
        </p:nvSpPr>
        <p:spPr>
          <a:xfrm>
            <a:off x="39624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2"/>
          <p:cNvSpPr>
            <a:spLocks noGrp="1"/>
          </p:cNvSpPr>
          <p:nvPr>
            <p:ph idx="13"/>
          </p:nvPr>
        </p:nvSpPr>
        <p:spPr>
          <a:xfrm>
            <a:off x="109728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Title 1"/>
          <p:cNvSpPr>
            <a:spLocks noGrp="1"/>
          </p:cNvSpPr>
          <p:nvPr>
            <p:ph type="title"/>
          </p:nvPr>
        </p:nvSpPr>
        <p:spPr>
          <a:xfrm>
            <a:off x="457200" y="685800"/>
            <a:ext cx="13716000" cy="11430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3-5_Title and Content">
    <p:bg>
      <p:bgPr>
        <a:solidFill>
          <a:schemeClr val="tx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7"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66" name="Content Placeholder 2"/>
          <p:cNvSpPr>
            <a:spLocks noGrp="1"/>
          </p:cNvSpPr>
          <p:nvPr>
            <p:ph idx="1"/>
          </p:nvPr>
        </p:nvSpPr>
        <p:spPr>
          <a:xfrm>
            <a:off x="454858" y="2057400"/>
            <a:ext cx="658368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7" name="Content Placeholder 2"/>
          <p:cNvSpPr>
            <a:spLocks noGrp="1"/>
          </p:cNvSpPr>
          <p:nvPr>
            <p:ph idx="13"/>
          </p:nvPr>
        </p:nvSpPr>
        <p:spPr>
          <a:xfrm>
            <a:off x="7589520" y="2057400"/>
            <a:ext cx="658368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p:cNvSpPr>
            <a:spLocks noGrp="1"/>
          </p:cNvSpPr>
          <p:nvPr>
            <p:ph type="title"/>
          </p:nvPr>
        </p:nvSpPr>
        <p:spPr>
          <a:xfrm>
            <a:off x="457200" y="685800"/>
            <a:ext cx="13716000" cy="11430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3-6_Title and Content">
    <p:bg>
      <p:bgPr>
        <a:solidFill>
          <a:schemeClr val="tx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8"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9" name="Content Placeholder 2"/>
          <p:cNvSpPr>
            <a:spLocks noGrp="1"/>
          </p:cNvSpPr>
          <p:nvPr>
            <p:ph idx="1"/>
          </p:nvPr>
        </p:nvSpPr>
        <p:spPr>
          <a:xfrm>
            <a:off x="4572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idx="10"/>
          </p:nvPr>
        </p:nvSpPr>
        <p:spPr>
          <a:xfrm>
            <a:off x="74676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2"/>
          <p:cNvSpPr>
            <a:spLocks noGrp="1"/>
          </p:cNvSpPr>
          <p:nvPr>
            <p:ph idx="12"/>
          </p:nvPr>
        </p:nvSpPr>
        <p:spPr>
          <a:xfrm>
            <a:off x="39624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2"/>
          <p:cNvSpPr>
            <a:spLocks noGrp="1"/>
          </p:cNvSpPr>
          <p:nvPr>
            <p:ph idx="13"/>
          </p:nvPr>
        </p:nvSpPr>
        <p:spPr>
          <a:xfrm>
            <a:off x="109728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itle 1"/>
          <p:cNvSpPr>
            <a:spLocks noGrp="1"/>
          </p:cNvSpPr>
          <p:nvPr>
            <p:ph type="title"/>
          </p:nvPr>
        </p:nvSpPr>
        <p:spPr>
          <a:xfrm>
            <a:off x="457200" y="685800"/>
            <a:ext cx="13716000" cy="11430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_3-5_Title and Content">
    <p:bg>
      <p:bgPr>
        <a:solidFill>
          <a:schemeClr val="tx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7"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66" name="Content Placeholder 2"/>
          <p:cNvSpPr>
            <a:spLocks noGrp="1"/>
          </p:cNvSpPr>
          <p:nvPr>
            <p:ph idx="1"/>
          </p:nvPr>
        </p:nvSpPr>
        <p:spPr>
          <a:xfrm>
            <a:off x="454858" y="2057400"/>
            <a:ext cx="1371600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p:cNvSpPr>
            <a:spLocks noGrp="1"/>
          </p:cNvSpPr>
          <p:nvPr>
            <p:ph type="title"/>
          </p:nvPr>
        </p:nvSpPr>
        <p:spPr>
          <a:xfrm>
            <a:off x="457200" y="685800"/>
            <a:ext cx="13716000" cy="11430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261864873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3_3-2_Title and Content">
    <p:bg>
      <p:bgPr>
        <a:solidFill>
          <a:schemeClr val="tx2"/>
        </a:solidFill>
        <a:effectLst/>
      </p:bgPr>
    </p:bg>
    <p:spTree>
      <p:nvGrpSpPr>
        <p:cNvPr id="1" name=""/>
        <p:cNvGrpSpPr/>
        <p:nvPr/>
      </p:nvGrpSpPr>
      <p:grpSpPr>
        <a:xfrm>
          <a:off x="0" y="0"/>
          <a:ext cx="0" cy="0"/>
          <a:chOff x="0" y="0"/>
          <a:chExt cx="0" cy="0"/>
        </a:xfrm>
      </p:grpSpPr>
      <p:sp>
        <p:nvSpPr>
          <p:cNvPr id="11" name="Title 1"/>
          <p:cNvSpPr>
            <a:spLocks noGrp="1"/>
          </p:cNvSpPr>
          <p:nvPr>
            <p:ph type="title"/>
          </p:nvPr>
        </p:nvSpPr>
        <p:spPr>
          <a:xfrm>
            <a:off x="457200" y="2057400"/>
            <a:ext cx="2971800" cy="3657600"/>
          </a:xfrm>
        </p:spPr>
        <p:txBody>
          <a:bodyPr tIns="228600">
            <a:noAutofit/>
          </a:bodyPr>
          <a:lstStyle/>
          <a:p>
            <a:r>
              <a:rPr lang="en-US" dirty="0"/>
              <a:t>Click to edit Master title style</a:t>
            </a:r>
          </a:p>
        </p:txBody>
      </p:sp>
      <p:sp>
        <p:nvSpPr>
          <p:cNvPr id="12" name="Text Placeholder 4"/>
          <p:cNvSpPr>
            <a:spLocks noGrp="1"/>
          </p:cNvSpPr>
          <p:nvPr>
            <p:ph type="body" sz="quarter" idx="11"/>
          </p:nvPr>
        </p:nvSpPr>
        <p:spPr>
          <a:xfrm>
            <a:off x="457200" y="265176"/>
            <a:ext cx="2971800" cy="82296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4" name="Text Placeholder 23"/>
          <p:cNvSpPr>
            <a:spLocks noGrp="1"/>
          </p:cNvSpPr>
          <p:nvPr>
            <p:ph type="body" sz="quarter" idx="15" hasCustomPrompt="1"/>
          </p:nvPr>
        </p:nvSpPr>
        <p:spPr>
          <a:xfrm>
            <a:off x="457200" y="7315200"/>
            <a:ext cx="3017521" cy="484632"/>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8" name="Content Placeholder 2"/>
          <p:cNvSpPr>
            <a:spLocks noGrp="1"/>
          </p:cNvSpPr>
          <p:nvPr>
            <p:ph idx="10"/>
          </p:nvPr>
        </p:nvSpPr>
        <p:spPr>
          <a:xfrm>
            <a:off x="74676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Content Placeholder 2"/>
          <p:cNvSpPr>
            <a:spLocks noGrp="1"/>
          </p:cNvSpPr>
          <p:nvPr>
            <p:ph idx="12"/>
          </p:nvPr>
        </p:nvSpPr>
        <p:spPr>
          <a:xfrm>
            <a:off x="39624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Content Placeholder 2"/>
          <p:cNvSpPr>
            <a:spLocks noGrp="1"/>
          </p:cNvSpPr>
          <p:nvPr>
            <p:ph idx="13"/>
          </p:nvPr>
        </p:nvSpPr>
        <p:spPr>
          <a:xfrm>
            <a:off x="109728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3-7_Title and Content">
    <p:spTree>
      <p:nvGrpSpPr>
        <p:cNvPr id="1" name=""/>
        <p:cNvGrpSpPr/>
        <p:nvPr/>
      </p:nvGrpSpPr>
      <p:grpSpPr>
        <a:xfrm>
          <a:off x="0" y="0"/>
          <a:ext cx="0" cy="0"/>
          <a:chOff x="0" y="0"/>
          <a:chExt cx="0" cy="0"/>
        </a:xfrm>
      </p:grpSpPr>
      <p:sp>
        <p:nvSpPr>
          <p:cNvPr id="4" name="Rectangle 3"/>
          <p:cNvSpPr/>
          <p:nvPr userDrawn="1"/>
        </p:nvSpPr>
        <p:spPr>
          <a:xfrm>
            <a:off x="3657600" y="0"/>
            <a:ext cx="10972800" cy="8229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a:xfrm>
            <a:off x="457200" y="2057400"/>
            <a:ext cx="2971800" cy="36576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3606824" y="7818135"/>
            <a:ext cx="566118" cy="228600"/>
          </a:xfrm>
          <a:prstGeom prst="rect">
            <a:avLst/>
          </a:prstGeom>
        </p:spPr>
      </p:pic>
      <p:sp>
        <p:nvSpPr>
          <p:cNvPr id="14" name="Text Placeholder 23"/>
          <p:cNvSpPr>
            <a:spLocks noGrp="1"/>
          </p:cNvSpPr>
          <p:nvPr>
            <p:ph type="body" sz="quarter" idx="15" hasCustomPrompt="1"/>
          </p:nvPr>
        </p:nvSpPr>
        <p:spPr>
          <a:xfrm>
            <a:off x="457200" y="7315200"/>
            <a:ext cx="3017521" cy="484632"/>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2"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IBM Services</a:t>
            </a:r>
          </a:p>
        </p:txBody>
      </p:sp>
      <p:sp>
        <p:nvSpPr>
          <p:cNvPr id="9" name="Content Placeholder 2"/>
          <p:cNvSpPr>
            <a:spLocks noGrp="1"/>
          </p:cNvSpPr>
          <p:nvPr>
            <p:ph idx="10"/>
          </p:nvPr>
        </p:nvSpPr>
        <p:spPr>
          <a:xfrm>
            <a:off x="74676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idx="12"/>
          </p:nvPr>
        </p:nvSpPr>
        <p:spPr>
          <a:xfrm>
            <a:off x="39624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2"/>
          <p:cNvSpPr>
            <a:spLocks noGrp="1"/>
          </p:cNvSpPr>
          <p:nvPr>
            <p:ph idx="13"/>
          </p:nvPr>
        </p:nvSpPr>
        <p:spPr>
          <a:xfrm>
            <a:off x="109728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_3-7_Title and Content">
    <p:spTree>
      <p:nvGrpSpPr>
        <p:cNvPr id="1" name=""/>
        <p:cNvGrpSpPr/>
        <p:nvPr/>
      </p:nvGrpSpPr>
      <p:grpSpPr>
        <a:xfrm>
          <a:off x="0" y="0"/>
          <a:ext cx="0" cy="0"/>
          <a:chOff x="0" y="0"/>
          <a:chExt cx="0" cy="0"/>
        </a:xfrm>
      </p:grpSpPr>
      <p:sp>
        <p:nvSpPr>
          <p:cNvPr id="11" name="Rectangle 10"/>
          <p:cNvSpPr/>
          <p:nvPr userDrawn="1"/>
        </p:nvSpPr>
        <p:spPr>
          <a:xfrm>
            <a:off x="3657600" y="0"/>
            <a:ext cx="10972800" cy="8229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a:xfrm>
            <a:off x="457200" y="2057400"/>
            <a:ext cx="2971800" cy="36576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3606824" y="7818135"/>
            <a:ext cx="566118" cy="228600"/>
          </a:xfrm>
          <a:prstGeom prst="rect">
            <a:avLst/>
          </a:prstGeom>
        </p:spPr>
      </p:pic>
      <p:sp>
        <p:nvSpPr>
          <p:cNvPr id="14" name="Text Placeholder 23"/>
          <p:cNvSpPr>
            <a:spLocks noGrp="1"/>
          </p:cNvSpPr>
          <p:nvPr>
            <p:ph type="body" sz="quarter" idx="15" hasCustomPrompt="1"/>
          </p:nvPr>
        </p:nvSpPr>
        <p:spPr>
          <a:xfrm>
            <a:off x="457200" y="7315200"/>
            <a:ext cx="3017521" cy="484632"/>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2"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IBM Services</a:t>
            </a:r>
          </a:p>
        </p:txBody>
      </p:sp>
      <p:sp>
        <p:nvSpPr>
          <p:cNvPr id="9" name="Footer Placeholder 3"/>
          <p:cNvSpPr txBox="1">
            <a:spLocks/>
          </p:cNvSpPr>
          <p:nvPr userDrawn="1"/>
        </p:nvSpPr>
        <p:spPr>
          <a:xfrm>
            <a:off x="3900487" y="7900415"/>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2">
                    <a:alpha val="60000"/>
                  </a:schemeClr>
                </a:solidFill>
                <a:latin typeface="IBM Plex Sans" charset="0"/>
                <a:ea typeface="IBM Plex Sans" charset="0"/>
                <a:cs typeface="IBM Plex Sans" charset="0"/>
              </a:rPr>
              <a:t>IBM Services</a:t>
            </a:r>
          </a:p>
        </p:txBody>
      </p:sp>
      <p:pic>
        <p:nvPicPr>
          <p:cNvPr id="10" name="Picture 9"/>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3606823" y="7818135"/>
            <a:ext cx="566118" cy="228601"/>
          </a:xfrm>
          <a:prstGeom prst="rect">
            <a:avLst/>
          </a:prstGeom>
        </p:spPr>
      </p:pic>
      <p:sp>
        <p:nvSpPr>
          <p:cNvPr id="13" name="Content Placeholder 2"/>
          <p:cNvSpPr>
            <a:spLocks noGrp="1"/>
          </p:cNvSpPr>
          <p:nvPr>
            <p:ph idx="10"/>
          </p:nvPr>
        </p:nvSpPr>
        <p:spPr>
          <a:xfrm>
            <a:off x="74676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2"/>
          <p:cNvSpPr>
            <a:spLocks noGrp="1"/>
          </p:cNvSpPr>
          <p:nvPr>
            <p:ph idx="12"/>
          </p:nvPr>
        </p:nvSpPr>
        <p:spPr>
          <a:xfrm>
            <a:off x="39624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2"/>
          <p:cNvSpPr>
            <a:spLocks noGrp="1"/>
          </p:cNvSpPr>
          <p:nvPr>
            <p:ph idx="13"/>
          </p:nvPr>
        </p:nvSpPr>
        <p:spPr>
          <a:xfrm>
            <a:off x="109728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Divider">
    <p:bg>
      <p:bgPr>
        <a:solidFill>
          <a:schemeClr val="accent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1DA4833-E44F-4B4E-AFB7-804D762EB66B}"/>
              </a:ext>
            </a:extLst>
          </p:cNvPr>
          <p:cNvPicPr>
            <a:picLocks noChangeAspect="1"/>
          </p:cNvPicPr>
          <p:nvPr userDrawn="1"/>
        </p:nvPicPr>
        <p:blipFill>
          <a:blip r:embed="rId2" cstate="screen">
            <a:biLevel thresh="25000"/>
            <a:extLst>
              <a:ext uri="{28A0092B-C50C-407E-A947-70E740481C1C}">
                <a14:useLocalDpi xmlns:a14="http://schemas.microsoft.com/office/drawing/2010/main"/>
              </a:ext>
            </a:extLst>
          </a:blip>
          <a:stretch>
            <a:fillRect/>
          </a:stretch>
        </p:blipFill>
        <p:spPr>
          <a:xfrm>
            <a:off x="454858" y="5030265"/>
            <a:ext cx="2446692" cy="780859"/>
          </a:xfrm>
          <a:prstGeom prst="rect">
            <a:avLst/>
          </a:prstGeom>
        </p:spPr>
      </p:pic>
      <p:pic>
        <p:nvPicPr>
          <p:cNvPr id="3" name="Picture 2">
            <a:extLst>
              <a:ext uri="{FF2B5EF4-FFF2-40B4-BE49-F238E27FC236}">
                <a16:creationId xmlns:a16="http://schemas.microsoft.com/office/drawing/2014/main" id="{48F83979-5B66-B344-89FD-B5F5227BEE9B}"/>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6949440" y="0"/>
            <a:ext cx="7680960" cy="8210774"/>
          </a:xfrm>
          <a:prstGeom prst="rect">
            <a:avLst/>
          </a:prstGeom>
        </p:spPr>
      </p:pic>
      <p:sp>
        <p:nvSpPr>
          <p:cNvPr id="2" name="Title 1"/>
          <p:cNvSpPr>
            <a:spLocks noGrp="1"/>
          </p:cNvSpPr>
          <p:nvPr>
            <p:ph type="title"/>
          </p:nvPr>
        </p:nvSpPr>
        <p:spPr>
          <a:xfrm>
            <a:off x="457200" y="685800"/>
            <a:ext cx="6035040" cy="3429000"/>
          </a:xfrm>
        </p:spPr>
        <p:txBody>
          <a:bodyPr>
            <a:noAutofit/>
          </a:bodyPr>
          <a:lstStyle>
            <a:lvl1pPr>
              <a:defRPr sz="5400" b="1"/>
            </a:lvl1pPr>
          </a:lstStyle>
          <a:p>
            <a:r>
              <a:rPr lang="en-US" dirty="0"/>
              <a:t>Click to edit Master title style</a:t>
            </a:r>
          </a:p>
        </p:txBody>
      </p:sp>
      <p:sp>
        <p:nvSpPr>
          <p:cNvPr id="14" name="Date Placeholder 2">
            <a:extLst>
              <a:ext uri="{FF2B5EF4-FFF2-40B4-BE49-F238E27FC236}">
                <a16:creationId xmlns:a16="http://schemas.microsoft.com/office/drawing/2014/main" id="{73609033-478C-0B4D-9B94-FD4B43DF6665}"/>
              </a:ext>
            </a:extLst>
          </p:cNvPr>
          <p:cNvSpPr txBox="1">
            <a:spLocks/>
          </p:cNvSpPr>
          <p:nvPr userDrawn="1"/>
        </p:nvSpPr>
        <p:spPr>
          <a:xfrm>
            <a:off x="384134" y="4061454"/>
            <a:ext cx="3090586" cy="841574"/>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2400" b="0" i="0" dirty="0">
                <a:solidFill>
                  <a:schemeClr val="bg2"/>
                </a:solidFill>
                <a:latin typeface="IBM Plex Sans" charset="0"/>
                <a:ea typeface="IBM Plex Sans" charset="0"/>
                <a:cs typeface="IBM Plex Sans" charset="0"/>
              </a:rPr>
              <a:t> </a:t>
            </a:r>
            <a:fld id="{7C9968D1-C8E5-4FE3-AED4-7D4518C301B3}" type="datetime3">
              <a:rPr lang="en-US" sz="2400" b="0" i="0" smtClean="0">
                <a:solidFill>
                  <a:schemeClr val="bg2"/>
                </a:solidFill>
                <a:latin typeface="IBM Plex Sans" charset="0"/>
                <a:ea typeface="IBM Plex Sans" charset="0"/>
                <a:cs typeface="IBM Plex Sans" charset="0"/>
              </a:rPr>
              <a:pPr marL="0" indent="0" fontAlgn="auto">
                <a:spcBef>
                  <a:spcPts val="0"/>
                </a:spcBef>
                <a:spcAft>
                  <a:spcPts val="0"/>
                </a:spcAft>
                <a:tabLst/>
                <a:defRPr/>
              </a:pPr>
              <a:t>24 March 2020</a:t>
            </a:fld>
            <a:endParaRPr lang="en-US" sz="2400" b="0" i="0" dirty="0">
              <a:solidFill>
                <a:schemeClr val="bg2"/>
              </a:solidFill>
              <a:latin typeface="IBM Plex Sans" charset="0"/>
              <a:ea typeface="IBM Plex Sans" charset="0"/>
              <a:cs typeface="IBM Plex Sans" charset="0"/>
            </a:endParaRPr>
          </a:p>
        </p:txBody>
      </p:sp>
      <p:pic>
        <p:nvPicPr>
          <p:cNvPr id="6" name="Picture 5">
            <a:extLst>
              <a:ext uri="{FF2B5EF4-FFF2-40B4-BE49-F238E27FC236}">
                <a16:creationId xmlns:a16="http://schemas.microsoft.com/office/drawing/2014/main" id="{4DCBC03D-753C-2F45-84A3-4C01513F6231}"/>
              </a:ext>
            </a:extLst>
          </p:cNvPr>
          <p:cNvPicPr>
            <a:picLocks noChangeAspect="1"/>
          </p:cNvPicPr>
          <p:nvPr userDrawn="1"/>
        </p:nvPicPr>
        <p:blipFill>
          <a:blip r:embed="rId4" cstate="screen">
            <a:lum bright="70000" contrast="-70000"/>
            <a:extLst>
              <a:ext uri="{BEBA8EAE-BF5A-486C-A8C5-ECC9F3942E4B}">
                <a14:imgProps xmlns:a14="http://schemas.microsoft.com/office/drawing/2010/main">
                  <a14:imgLayer r:embed="rId5">
                    <a14:imgEffect>
                      <a14:artisticPhotocopy/>
                    </a14:imgEffect>
                  </a14:imgLayer>
                </a14:imgProps>
              </a:ext>
              <a:ext uri="{28A0092B-C50C-407E-A947-70E740481C1C}">
                <a14:useLocalDpi xmlns:a14="http://schemas.microsoft.com/office/drawing/2010/main"/>
              </a:ext>
            </a:extLst>
          </a:blip>
          <a:stretch>
            <a:fillRect/>
          </a:stretch>
        </p:blipFill>
        <p:spPr>
          <a:xfrm>
            <a:off x="454858" y="5938361"/>
            <a:ext cx="1985920" cy="780860"/>
          </a:xfrm>
          <a:prstGeom prst="rect">
            <a:avLst/>
          </a:prstGeom>
        </p:spPr>
      </p:pic>
      <p:pic>
        <p:nvPicPr>
          <p:cNvPr id="7" name="Picture 6">
            <a:extLst>
              <a:ext uri="{FF2B5EF4-FFF2-40B4-BE49-F238E27FC236}">
                <a16:creationId xmlns:a16="http://schemas.microsoft.com/office/drawing/2014/main" id="{9ECFE5A8-1DCE-B047-BF27-AFE3577D6016}"/>
              </a:ext>
            </a:extLst>
          </p:cNvPr>
          <p:cNvPicPr>
            <a:picLocks noChangeAspect="1"/>
          </p:cNvPicPr>
          <p:nvPr userDrawn="1"/>
        </p:nvPicPr>
        <p:blipFill>
          <a:blip r:embed="rId6" cstate="screen">
            <a:lum bright="70000" contrast="-70000"/>
            <a:extLst>
              <a:ext uri="{BEBA8EAE-BF5A-486C-A8C5-ECC9F3942E4B}">
                <a14:imgProps xmlns:a14="http://schemas.microsoft.com/office/drawing/2010/main">
                  <a14:imgLayer r:embed="rId7">
                    <a14:imgEffect>
                      <a14:artisticPhotocopy/>
                    </a14:imgEffect>
                  </a14:imgLayer>
                </a14:imgProps>
              </a:ext>
              <a:ext uri="{28A0092B-C50C-407E-A947-70E740481C1C}">
                <a14:useLocalDpi xmlns:a14="http://schemas.microsoft.com/office/drawing/2010/main"/>
              </a:ext>
            </a:extLst>
          </a:blip>
          <a:stretch>
            <a:fillRect/>
          </a:stretch>
        </p:blipFill>
        <p:spPr>
          <a:xfrm>
            <a:off x="454858" y="6820481"/>
            <a:ext cx="1675731" cy="797374"/>
          </a:xfrm>
          <a:prstGeom prst="rect">
            <a:avLst/>
          </a:prstGeom>
        </p:spPr>
      </p:pic>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2_3-7_Title and Content">
    <p:spTree>
      <p:nvGrpSpPr>
        <p:cNvPr id="1" name=""/>
        <p:cNvGrpSpPr/>
        <p:nvPr/>
      </p:nvGrpSpPr>
      <p:grpSpPr>
        <a:xfrm>
          <a:off x="0" y="0"/>
          <a:ext cx="0" cy="0"/>
          <a:chOff x="0" y="0"/>
          <a:chExt cx="0" cy="0"/>
        </a:xfrm>
      </p:grpSpPr>
      <p:sp>
        <p:nvSpPr>
          <p:cNvPr id="11" name="Rectangle 10"/>
          <p:cNvSpPr/>
          <p:nvPr userDrawn="1"/>
        </p:nvSpPr>
        <p:spPr>
          <a:xfrm>
            <a:off x="3657600" y="0"/>
            <a:ext cx="10972800" cy="8229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a:xfrm>
            <a:off x="457200" y="2057400"/>
            <a:ext cx="2971800" cy="36576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3606824" y="7818135"/>
            <a:ext cx="566118" cy="228600"/>
          </a:xfrm>
          <a:prstGeom prst="rect">
            <a:avLst/>
          </a:prstGeom>
        </p:spPr>
      </p:pic>
      <p:sp>
        <p:nvSpPr>
          <p:cNvPr id="14" name="Text Placeholder 23"/>
          <p:cNvSpPr>
            <a:spLocks noGrp="1"/>
          </p:cNvSpPr>
          <p:nvPr>
            <p:ph type="body" sz="quarter" idx="15" hasCustomPrompt="1"/>
          </p:nvPr>
        </p:nvSpPr>
        <p:spPr>
          <a:xfrm>
            <a:off x="457200" y="7315200"/>
            <a:ext cx="3017521" cy="484632"/>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2"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IBM Services</a:t>
            </a:r>
          </a:p>
        </p:txBody>
      </p:sp>
      <p:sp>
        <p:nvSpPr>
          <p:cNvPr id="9" name="Footer Placeholder 3"/>
          <p:cNvSpPr txBox="1">
            <a:spLocks/>
          </p:cNvSpPr>
          <p:nvPr userDrawn="1"/>
        </p:nvSpPr>
        <p:spPr>
          <a:xfrm>
            <a:off x="3900487" y="7900415"/>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2">
                    <a:alpha val="60000"/>
                  </a:schemeClr>
                </a:solidFill>
                <a:latin typeface="IBM Plex Sans" charset="0"/>
                <a:ea typeface="IBM Plex Sans" charset="0"/>
                <a:cs typeface="IBM Plex Sans" charset="0"/>
              </a:rPr>
              <a:t>IBM Services</a:t>
            </a:r>
          </a:p>
        </p:txBody>
      </p:sp>
      <p:pic>
        <p:nvPicPr>
          <p:cNvPr id="10" name="Picture 9"/>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3606823" y="7818135"/>
            <a:ext cx="566118" cy="228601"/>
          </a:xfrm>
          <a:prstGeom prst="rect">
            <a:avLst/>
          </a:prstGeom>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3_3-7_Title and Content">
    <p:spTree>
      <p:nvGrpSpPr>
        <p:cNvPr id="1" name=""/>
        <p:cNvGrpSpPr/>
        <p:nvPr/>
      </p:nvGrpSpPr>
      <p:grpSpPr>
        <a:xfrm>
          <a:off x="0" y="0"/>
          <a:ext cx="0" cy="0"/>
          <a:chOff x="0" y="0"/>
          <a:chExt cx="0" cy="0"/>
        </a:xfrm>
      </p:grpSpPr>
      <p:sp>
        <p:nvSpPr>
          <p:cNvPr id="11" name="Rectangle 10"/>
          <p:cNvSpPr/>
          <p:nvPr userDrawn="1"/>
        </p:nvSpPr>
        <p:spPr>
          <a:xfrm>
            <a:off x="3657600" y="0"/>
            <a:ext cx="10972800" cy="8229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a:xfrm>
            <a:off x="457200" y="2057400"/>
            <a:ext cx="2971800" cy="36576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4" name="Text Placeholder 23"/>
          <p:cNvSpPr>
            <a:spLocks noGrp="1"/>
          </p:cNvSpPr>
          <p:nvPr>
            <p:ph type="body" sz="quarter" idx="15" hasCustomPrompt="1"/>
          </p:nvPr>
        </p:nvSpPr>
        <p:spPr>
          <a:xfrm>
            <a:off x="457200" y="7315200"/>
            <a:ext cx="3017521" cy="484632"/>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pic>
        <p:nvPicPr>
          <p:cNvPr id="13" name="Picture 1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3606823" y="7818135"/>
            <a:ext cx="566118" cy="228601"/>
          </a:xfrm>
          <a:prstGeom prst="rect">
            <a:avLst/>
          </a:prstGeom>
        </p:spPr>
      </p:pic>
      <p:sp>
        <p:nvSpPr>
          <p:cNvPr id="15" name="Footer Placeholder 3"/>
          <p:cNvSpPr txBox="1">
            <a:spLocks/>
          </p:cNvSpPr>
          <p:nvPr userDrawn="1"/>
        </p:nvSpPr>
        <p:spPr>
          <a:xfrm>
            <a:off x="3900487" y="7900415"/>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2">
                    <a:alpha val="60000"/>
                  </a:schemeClr>
                </a:solidFill>
                <a:latin typeface="IBM Plex Sans" charset="0"/>
                <a:ea typeface="IBM Plex Sans" charset="0"/>
                <a:cs typeface="IBM Plex Sans" charset="0"/>
              </a:rPr>
              <a:t>IBM Services</a:t>
            </a:r>
          </a:p>
        </p:txBody>
      </p:sp>
      <p:sp>
        <p:nvSpPr>
          <p:cNvPr id="16" name="Content Placeholder 2"/>
          <p:cNvSpPr>
            <a:spLocks noGrp="1"/>
          </p:cNvSpPr>
          <p:nvPr>
            <p:ph idx="10"/>
          </p:nvPr>
        </p:nvSpPr>
        <p:spPr>
          <a:xfrm>
            <a:off x="74676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2"/>
          <p:cNvSpPr>
            <a:spLocks noGrp="1"/>
          </p:cNvSpPr>
          <p:nvPr>
            <p:ph idx="12"/>
          </p:nvPr>
        </p:nvSpPr>
        <p:spPr>
          <a:xfrm>
            <a:off x="39624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2"/>
          <p:cNvSpPr>
            <a:spLocks noGrp="1"/>
          </p:cNvSpPr>
          <p:nvPr>
            <p:ph idx="13"/>
          </p:nvPr>
        </p:nvSpPr>
        <p:spPr>
          <a:xfrm>
            <a:off x="109728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3-8_Title and Content">
    <p:spTree>
      <p:nvGrpSpPr>
        <p:cNvPr id="1" name=""/>
        <p:cNvGrpSpPr/>
        <p:nvPr/>
      </p:nvGrpSpPr>
      <p:grpSpPr>
        <a:xfrm>
          <a:off x="0" y="0"/>
          <a:ext cx="0" cy="0"/>
          <a:chOff x="0" y="0"/>
          <a:chExt cx="0" cy="0"/>
        </a:xfrm>
      </p:grpSpPr>
      <p:sp>
        <p:nvSpPr>
          <p:cNvPr id="4" name="Rectangle 3"/>
          <p:cNvSpPr/>
          <p:nvPr userDrawn="1"/>
        </p:nvSpPr>
        <p:spPr>
          <a:xfrm flipH="1">
            <a:off x="0" y="0"/>
            <a:ext cx="3657600" cy="8229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a:xfrm>
            <a:off x="457200" y="2057400"/>
            <a:ext cx="2971800" cy="36576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7" name="Text Placeholder 23"/>
          <p:cNvSpPr>
            <a:spLocks noGrp="1"/>
          </p:cNvSpPr>
          <p:nvPr>
            <p:ph type="body" sz="quarter" idx="15" hasCustomPrompt="1"/>
          </p:nvPr>
        </p:nvSpPr>
        <p:spPr>
          <a:xfrm>
            <a:off x="457200" y="7315200"/>
            <a:ext cx="3017521" cy="484632"/>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grpSp>
        <p:nvGrpSpPr>
          <p:cNvPr id="12" name="Group 11"/>
          <p:cNvGrpSpPr/>
          <p:nvPr userDrawn="1"/>
        </p:nvGrpSpPr>
        <p:grpSpPr>
          <a:xfrm>
            <a:off x="914400" y="7899655"/>
            <a:ext cx="2713350" cy="220571"/>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a:t>
              </a:r>
              <a:r>
                <a:rPr lang="en-US" sz="400" b="0" i="0" dirty="0">
                  <a:solidFill>
                    <a:schemeClr val="tx1">
                      <a:alpha val="60000"/>
                    </a:schemeClr>
                  </a:solidFill>
                  <a:latin typeface="IBM Plex Sans" charset="0"/>
                  <a:ea typeface="IBM Plex Sans" charset="0"/>
                  <a:cs typeface="IBM Plex Sans" charset="0"/>
                </a:rPr>
                <a:t> </a:t>
              </a:r>
              <a:r>
                <a:rPr lang="en-US" sz="799" b="0" i="0" dirty="0">
                  <a:solidFill>
                    <a:schemeClr val="tx1">
                      <a:alpha val="60000"/>
                    </a:schemeClr>
                  </a:solidFill>
                  <a:latin typeface="IBM Plex Sans" charset="0"/>
                  <a:ea typeface="IBM Plex Sans" charset="0"/>
                  <a:cs typeface="IBM Plex Sans" charset="0"/>
                </a:rPr>
                <a:t>2018 IBM Corporation</a:t>
              </a:r>
              <a:r>
                <a:rPr lang="en-US" sz="799" b="0" i="0" baseline="0" dirty="0">
                  <a:solidFill>
                    <a:schemeClr val="tx1">
                      <a:alpha val="60000"/>
                    </a:schemeClr>
                  </a:solidFill>
                  <a:latin typeface="IBM Plex Sans" charset="0"/>
                  <a:ea typeface="IBM Plex Sans" charset="0"/>
                  <a:cs typeface="IBM Plex Sans" charset="0"/>
                </a:rPr>
                <a:t>              </a:t>
              </a:r>
              <a:r>
                <a:rPr lang="en-US" sz="799" b="0" i="0" dirty="0">
                  <a:solidFill>
                    <a:schemeClr val="tx1">
                      <a:alpha val="60000"/>
                    </a:schemeClr>
                  </a:solidFill>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tx1">
                      <a:alpha val="60000"/>
                    </a:schemeClr>
                  </a:solidFill>
                  <a:latin typeface="IBM Plex Sans" charset="0"/>
                  <a:ea typeface="IBM Plex Sans" charset="0"/>
                  <a:cs typeface="IBM Plex Sans" charset="0"/>
                </a:rPr>
                <a:t> </a:t>
              </a:r>
              <a:fld id="{7C9968D1-C8E5-4FE3-AED4-7D4518C301B3}" type="datetime3">
                <a:rPr lang="en-US" sz="799" b="0" i="0" smtClean="0">
                  <a:solidFill>
                    <a:schemeClr val="tx1">
                      <a:alpha val="60000"/>
                    </a:schemeClr>
                  </a:solidFill>
                  <a:latin typeface="IBM Plex Sans" charset="0"/>
                  <a:ea typeface="IBM Plex Sans" charset="0"/>
                  <a:cs typeface="IBM Plex Sans" charset="0"/>
                </a:rPr>
                <a:pPr marL="0" indent="0" fontAlgn="auto">
                  <a:spcBef>
                    <a:spcPts val="0"/>
                  </a:spcBef>
                  <a:spcAft>
                    <a:spcPts val="0"/>
                  </a:spcAft>
                  <a:tabLst/>
                  <a:defRPr/>
                </a:pPr>
                <a:t>24 March 2020</a:t>
              </a:fld>
              <a:endParaRPr lang="en-US" sz="799" b="0" i="0" dirty="0">
                <a:solidFill>
                  <a:schemeClr val="tx1">
                    <a:alpha val="60000"/>
                  </a:schemeClr>
                </a:solidFill>
                <a:latin typeface="IBM Plex Sans" charset="0"/>
                <a:ea typeface="IBM Plex Sans" charset="0"/>
                <a:cs typeface="IBM Plex Sans" charset="0"/>
              </a:endParaRPr>
            </a:p>
          </p:txBody>
        </p:sp>
      </p:grpSp>
      <p:sp>
        <p:nvSpPr>
          <p:cNvPr id="16"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tx1"/>
                </a:solidFill>
                <a:latin typeface="IBM Plex Sans" charset="0"/>
                <a:ea typeface="IBM Plex Sans" charset="0"/>
                <a:cs typeface="IBM Plex Sans" charset="0"/>
              </a:rPr>
              <a:pPr algn="l"/>
              <a:t>‹#›</a:t>
            </a:fld>
            <a:endParaRPr lang="en-US" sz="800" b="0" i="0" dirty="0">
              <a:solidFill>
                <a:schemeClr val="tx1"/>
              </a:solidFill>
              <a:latin typeface="IBM Plex Sans" charset="0"/>
              <a:ea typeface="IBM Plex Sans" charset="0"/>
              <a:cs typeface="IBM Plex Sans" charset="0"/>
            </a:endParaRPr>
          </a:p>
        </p:txBody>
      </p:sp>
      <p:sp>
        <p:nvSpPr>
          <p:cNvPr id="18" name="Content Placeholder 2"/>
          <p:cNvSpPr>
            <a:spLocks noGrp="1"/>
          </p:cNvSpPr>
          <p:nvPr>
            <p:ph idx="10"/>
          </p:nvPr>
        </p:nvSpPr>
        <p:spPr>
          <a:xfrm>
            <a:off x="74676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Content Placeholder 2"/>
          <p:cNvSpPr>
            <a:spLocks noGrp="1"/>
          </p:cNvSpPr>
          <p:nvPr>
            <p:ph idx="12"/>
          </p:nvPr>
        </p:nvSpPr>
        <p:spPr>
          <a:xfrm>
            <a:off x="39624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Content Placeholder 2"/>
          <p:cNvSpPr>
            <a:spLocks noGrp="1"/>
          </p:cNvSpPr>
          <p:nvPr>
            <p:ph idx="13"/>
          </p:nvPr>
        </p:nvSpPr>
        <p:spPr>
          <a:xfrm>
            <a:off x="109728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3-9_Title and Content">
    <p:spTree>
      <p:nvGrpSpPr>
        <p:cNvPr id="1" name=""/>
        <p:cNvGrpSpPr/>
        <p:nvPr/>
      </p:nvGrpSpPr>
      <p:grpSpPr>
        <a:xfrm>
          <a:off x="0" y="0"/>
          <a:ext cx="0" cy="0"/>
          <a:chOff x="0" y="0"/>
          <a:chExt cx="0" cy="0"/>
        </a:xfrm>
      </p:grpSpPr>
      <p:sp>
        <p:nvSpPr>
          <p:cNvPr id="4" name="Rectangle 3"/>
          <p:cNvSpPr/>
          <p:nvPr userDrawn="1"/>
        </p:nvSpPr>
        <p:spPr>
          <a:xfrm flipH="1">
            <a:off x="0" y="0"/>
            <a:ext cx="3657600" cy="8229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a:xfrm>
            <a:off x="457200" y="2057400"/>
            <a:ext cx="2971800" cy="36576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1" name="Content Placeholder 2"/>
          <p:cNvSpPr>
            <a:spLocks noGrp="1"/>
          </p:cNvSpPr>
          <p:nvPr>
            <p:ph idx="13"/>
          </p:nvPr>
        </p:nvSpPr>
        <p:spPr>
          <a:xfrm>
            <a:off x="10972800" y="0"/>
            <a:ext cx="3657600" cy="8229600"/>
          </a:xfrm>
        </p:spPr>
        <p:txBody>
          <a:bodyPr lIns="228600" tIns="2057400" rIns="9144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endParaRPr lang="en-US" dirty="0"/>
          </a:p>
        </p:txBody>
      </p:sp>
      <p:sp>
        <p:nvSpPr>
          <p:cNvPr id="17" name="Text Placeholder 23"/>
          <p:cNvSpPr>
            <a:spLocks noGrp="1"/>
          </p:cNvSpPr>
          <p:nvPr>
            <p:ph type="body" sz="quarter" idx="15" hasCustomPrompt="1"/>
          </p:nvPr>
        </p:nvSpPr>
        <p:spPr>
          <a:xfrm>
            <a:off x="457200" y="7315200"/>
            <a:ext cx="3017521" cy="484632"/>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grpSp>
        <p:nvGrpSpPr>
          <p:cNvPr id="13" name="Group 12"/>
          <p:cNvGrpSpPr/>
          <p:nvPr userDrawn="1"/>
        </p:nvGrpSpPr>
        <p:grpSpPr>
          <a:xfrm>
            <a:off x="914400" y="7899655"/>
            <a:ext cx="2713350" cy="220571"/>
            <a:chOff x="914400" y="7899655"/>
            <a:chExt cx="2713350" cy="220571"/>
          </a:xfrm>
        </p:grpSpPr>
        <p:sp>
          <p:nvSpPr>
            <p:cNvPr id="14"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a:t>
              </a:r>
              <a:r>
                <a:rPr lang="en-US" sz="400" b="0" i="0" dirty="0">
                  <a:solidFill>
                    <a:schemeClr val="tx1">
                      <a:alpha val="60000"/>
                    </a:schemeClr>
                  </a:solidFill>
                  <a:latin typeface="IBM Plex Sans" charset="0"/>
                  <a:ea typeface="IBM Plex Sans" charset="0"/>
                  <a:cs typeface="IBM Plex Sans" charset="0"/>
                </a:rPr>
                <a:t> </a:t>
              </a:r>
              <a:r>
                <a:rPr lang="en-US" sz="799" b="0" i="0" dirty="0">
                  <a:solidFill>
                    <a:schemeClr val="tx1">
                      <a:alpha val="60000"/>
                    </a:schemeClr>
                  </a:solidFill>
                  <a:latin typeface="IBM Plex Sans" charset="0"/>
                  <a:ea typeface="IBM Plex Sans" charset="0"/>
                  <a:cs typeface="IBM Plex Sans" charset="0"/>
                </a:rPr>
                <a:t>2018 IBM Corporation</a:t>
              </a:r>
              <a:r>
                <a:rPr lang="en-US" sz="799" b="0" i="0" baseline="0" dirty="0">
                  <a:solidFill>
                    <a:schemeClr val="tx1">
                      <a:alpha val="60000"/>
                    </a:schemeClr>
                  </a:solidFill>
                  <a:latin typeface="IBM Plex Sans" charset="0"/>
                  <a:ea typeface="IBM Plex Sans" charset="0"/>
                  <a:cs typeface="IBM Plex Sans" charset="0"/>
                </a:rPr>
                <a:t>              </a:t>
              </a:r>
              <a:r>
                <a:rPr lang="en-US" sz="799" b="0" i="0" dirty="0">
                  <a:solidFill>
                    <a:schemeClr val="tx1">
                      <a:alpha val="60000"/>
                    </a:schemeClr>
                  </a:solidFill>
                  <a:latin typeface="IBM Plex Sans" charset="0"/>
                  <a:ea typeface="IBM Plex Sans" charset="0"/>
                  <a:cs typeface="IBM Plex Sans" charset="0"/>
                </a:rPr>
                <a:t> </a:t>
              </a:r>
            </a:p>
          </p:txBody>
        </p:sp>
        <p:sp>
          <p:nvSpPr>
            <p:cNvPr id="16"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tx1">
                      <a:alpha val="60000"/>
                    </a:schemeClr>
                  </a:solidFill>
                  <a:latin typeface="IBM Plex Sans" charset="0"/>
                  <a:ea typeface="IBM Plex Sans" charset="0"/>
                  <a:cs typeface="IBM Plex Sans" charset="0"/>
                </a:rPr>
                <a:t> </a:t>
              </a:r>
              <a:fld id="{7C9968D1-C8E5-4FE3-AED4-7D4518C301B3}" type="datetime3">
                <a:rPr lang="en-US" sz="799" b="0" i="0" smtClean="0">
                  <a:solidFill>
                    <a:schemeClr val="tx1">
                      <a:alpha val="60000"/>
                    </a:schemeClr>
                  </a:solidFill>
                  <a:latin typeface="IBM Plex Sans" charset="0"/>
                  <a:ea typeface="IBM Plex Sans" charset="0"/>
                  <a:cs typeface="IBM Plex Sans" charset="0"/>
                </a:rPr>
                <a:pPr marL="0" indent="0" fontAlgn="auto">
                  <a:spcBef>
                    <a:spcPts val="0"/>
                  </a:spcBef>
                  <a:spcAft>
                    <a:spcPts val="0"/>
                  </a:spcAft>
                  <a:tabLst/>
                  <a:defRPr/>
                </a:pPr>
                <a:t>24 March 2020</a:t>
              </a:fld>
              <a:endParaRPr lang="en-US" sz="799" b="0" i="0" dirty="0">
                <a:solidFill>
                  <a:schemeClr val="tx1">
                    <a:alpha val="60000"/>
                  </a:schemeClr>
                </a:solidFill>
                <a:latin typeface="IBM Plex Sans" charset="0"/>
                <a:ea typeface="IBM Plex Sans" charset="0"/>
                <a:cs typeface="IBM Plex Sans" charset="0"/>
              </a:endParaRPr>
            </a:p>
          </p:txBody>
        </p:sp>
      </p:grpSp>
      <p:sp>
        <p:nvSpPr>
          <p:cNvPr id="18"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tx1"/>
                </a:solidFill>
                <a:latin typeface="IBM Plex Sans" charset="0"/>
                <a:ea typeface="IBM Plex Sans" charset="0"/>
                <a:cs typeface="IBM Plex Sans" charset="0"/>
              </a:rPr>
              <a:pPr algn="l"/>
              <a:t>‹#›</a:t>
            </a:fld>
            <a:endParaRPr lang="en-US" sz="800" b="0" i="0" dirty="0">
              <a:solidFill>
                <a:schemeClr val="tx1"/>
              </a:solidFill>
              <a:latin typeface="IBM Plex Sans" charset="0"/>
              <a:ea typeface="IBM Plex Sans" charset="0"/>
              <a:cs typeface="IBM Plex Sans" charset="0"/>
            </a:endParaRPr>
          </a:p>
        </p:txBody>
      </p:sp>
      <p:sp>
        <p:nvSpPr>
          <p:cNvPr id="19" name="Content Placeholder 2"/>
          <p:cNvSpPr>
            <a:spLocks noGrp="1"/>
          </p:cNvSpPr>
          <p:nvPr>
            <p:ph idx="10"/>
          </p:nvPr>
        </p:nvSpPr>
        <p:spPr>
          <a:xfrm>
            <a:off x="74676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Content Placeholder 2"/>
          <p:cNvSpPr>
            <a:spLocks noGrp="1"/>
          </p:cNvSpPr>
          <p:nvPr>
            <p:ph idx="12"/>
          </p:nvPr>
        </p:nvSpPr>
        <p:spPr>
          <a:xfrm>
            <a:off x="39624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3-10_Title and Content">
    <p:spTree>
      <p:nvGrpSpPr>
        <p:cNvPr id="1" name=""/>
        <p:cNvGrpSpPr/>
        <p:nvPr/>
      </p:nvGrpSpPr>
      <p:grpSpPr>
        <a:xfrm>
          <a:off x="0" y="0"/>
          <a:ext cx="0" cy="0"/>
          <a:chOff x="0" y="0"/>
          <a:chExt cx="0" cy="0"/>
        </a:xfrm>
      </p:grpSpPr>
      <p:sp>
        <p:nvSpPr>
          <p:cNvPr id="4" name="Rectangle 3"/>
          <p:cNvSpPr/>
          <p:nvPr userDrawn="1"/>
        </p:nvSpPr>
        <p:spPr>
          <a:xfrm>
            <a:off x="7315200" y="0"/>
            <a:ext cx="7315200" cy="8229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p:txBody>
          <a:bodyPr>
            <a:noAutofit/>
          </a:bodyPr>
          <a:lstStyle/>
          <a:p>
            <a:r>
              <a:rPr lang="en-US" dirty="0"/>
              <a:t>Click to edit Master title style</a:t>
            </a:r>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3606824" y="7818135"/>
            <a:ext cx="566118" cy="228600"/>
          </a:xfrm>
          <a:prstGeom prst="rect">
            <a:avLst/>
          </a:prstGeom>
        </p:spPr>
      </p:pic>
      <p:sp>
        <p:nvSpPr>
          <p:cNvPr id="9" name="Text Placeholder 23"/>
          <p:cNvSpPr>
            <a:spLocks noGrp="1"/>
          </p:cNvSpPr>
          <p:nvPr>
            <p:ph type="body" sz="quarter" idx="14" hasCustomPrompt="1"/>
          </p:nvPr>
        </p:nvSpPr>
        <p:spPr>
          <a:xfrm>
            <a:off x="457200" y="7342632"/>
            <a:ext cx="6583680" cy="457200"/>
          </a:xfrm>
          <a:prstGeom prst="rect">
            <a:avLst/>
          </a:prstGeo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0"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3" name="Content Placeholder 2"/>
          <p:cNvSpPr>
            <a:spLocks noGrp="1"/>
          </p:cNvSpPr>
          <p:nvPr>
            <p:ph idx="1"/>
          </p:nvPr>
        </p:nvSpPr>
        <p:spPr>
          <a:xfrm>
            <a:off x="454858" y="2057400"/>
            <a:ext cx="658368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
          <p:cNvSpPr>
            <a:spLocks noGrp="1"/>
          </p:cNvSpPr>
          <p:nvPr>
            <p:ph idx="13"/>
          </p:nvPr>
        </p:nvSpPr>
        <p:spPr>
          <a:xfrm>
            <a:off x="7589520" y="2057400"/>
            <a:ext cx="658368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4" name="Rectangle 3"/>
          <p:cNvSpPr/>
          <p:nvPr userDrawn="1"/>
        </p:nvSpPr>
        <p:spPr>
          <a:xfrm>
            <a:off x="7315200" y="0"/>
            <a:ext cx="7315200" cy="8229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p:txBody>
          <a:bodyPr>
            <a:noAutofit/>
          </a:bodyPr>
          <a:lstStyle/>
          <a:p>
            <a:r>
              <a:rPr lang="en-US" dirty="0"/>
              <a:t>Click to edit Master title style</a:t>
            </a:r>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3606825" y="7818135"/>
            <a:ext cx="566116" cy="228600"/>
          </a:xfrm>
          <a:prstGeom prst="rect">
            <a:avLst/>
          </a:prstGeom>
        </p:spPr>
      </p:pic>
      <p:sp>
        <p:nvSpPr>
          <p:cNvPr id="9" name="Text Placeholder 23"/>
          <p:cNvSpPr>
            <a:spLocks noGrp="1"/>
          </p:cNvSpPr>
          <p:nvPr>
            <p:ph type="body" sz="quarter" idx="14" hasCustomPrompt="1"/>
          </p:nvPr>
        </p:nvSpPr>
        <p:spPr>
          <a:xfrm>
            <a:off x="457200" y="7342632"/>
            <a:ext cx="6583680" cy="457200"/>
          </a:xfrm>
          <a:prstGeom prst="rect">
            <a:avLst/>
          </a:prstGeo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1"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3" name="Content Placeholder 2"/>
          <p:cNvSpPr>
            <a:spLocks noGrp="1"/>
          </p:cNvSpPr>
          <p:nvPr>
            <p:ph idx="1"/>
          </p:nvPr>
        </p:nvSpPr>
        <p:spPr>
          <a:xfrm>
            <a:off x="454858" y="2057400"/>
            <a:ext cx="658368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
          <p:cNvSpPr>
            <a:spLocks noGrp="1"/>
          </p:cNvSpPr>
          <p:nvPr>
            <p:ph idx="13"/>
          </p:nvPr>
        </p:nvSpPr>
        <p:spPr>
          <a:xfrm>
            <a:off x="7589520" y="2057400"/>
            <a:ext cx="6583680" cy="5257800"/>
          </a:xfrm>
        </p:spPr>
        <p:txBody>
          <a:bodyPr lIns="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4" name="Rectangle 3"/>
          <p:cNvSpPr/>
          <p:nvPr userDrawn="1"/>
        </p:nvSpPr>
        <p:spPr>
          <a:xfrm>
            <a:off x="7315200" y="0"/>
            <a:ext cx="7315200" cy="8229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p:txBody>
          <a:bodyPr>
            <a:noAutofit/>
          </a:bodyPr>
          <a:lstStyle/>
          <a:p>
            <a:r>
              <a:rPr lang="en-US" dirty="0"/>
              <a:t>Click to edit Master title style</a:t>
            </a:r>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3606824" y="7818135"/>
            <a:ext cx="566118" cy="228601"/>
          </a:xfrm>
          <a:prstGeom prst="rect">
            <a:avLst/>
          </a:prstGeom>
        </p:spPr>
      </p:pic>
      <p:pic>
        <p:nvPicPr>
          <p:cNvPr id="9" name="Picture 8"/>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3606825" y="7818135"/>
            <a:ext cx="566116" cy="228600"/>
          </a:xfrm>
          <a:prstGeom prst="rect">
            <a:avLst/>
          </a:prstGeom>
        </p:spPr>
      </p:pic>
      <p:sp>
        <p:nvSpPr>
          <p:cNvPr id="11"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4" name="Content Placeholder 2"/>
          <p:cNvSpPr>
            <a:spLocks noGrp="1"/>
          </p:cNvSpPr>
          <p:nvPr>
            <p:ph idx="1"/>
          </p:nvPr>
        </p:nvSpPr>
        <p:spPr>
          <a:xfrm>
            <a:off x="454858" y="2057400"/>
            <a:ext cx="658368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2"/>
          <p:cNvSpPr>
            <a:spLocks noGrp="1"/>
          </p:cNvSpPr>
          <p:nvPr>
            <p:ph idx="13"/>
          </p:nvPr>
        </p:nvSpPr>
        <p:spPr>
          <a:xfrm>
            <a:off x="7589520" y="2057400"/>
            <a:ext cx="6583680" cy="5257800"/>
          </a:xfrm>
        </p:spPr>
        <p:txBody>
          <a:bodyPr lIns="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23"/>
          <p:cNvSpPr>
            <a:spLocks noGrp="1"/>
          </p:cNvSpPr>
          <p:nvPr>
            <p:ph type="body" sz="quarter" idx="14" hasCustomPrompt="1"/>
          </p:nvPr>
        </p:nvSpPr>
        <p:spPr>
          <a:xfrm>
            <a:off x="457200" y="7342632"/>
            <a:ext cx="6583680" cy="457200"/>
          </a:xfrm>
          <a:prstGeom prst="rect">
            <a:avLst/>
          </a:prstGeo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6_Divider">
    <p:bg>
      <p:bgPr>
        <a:solidFill>
          <a:schemeClr val="bg2"/>
        </a:solidFill>
        <a:effectLst/>
      </p:bgPr>
    </p:bg>
    <p:spTree>
      <p:nvGrpSpPr>
        <p:cNvPr id="1" name=""/>
        <p:cNvGrpSpPr/>
        <p:nvPr/>
      </p:nvGrpSpPr>
      <p:grpSpPr>
        <a:xfrm>
          <a:off x="0" y="0"/>
          <a:ext cx="0" cy="0"/>
          <a:chOff x="0" y="0"/>
          <a:chExt cx="0" cy="0"/>
        </a:xfrm>
      </p:grpSpPr>
      <p:grpSp>
        <p:nvGrpSpPr>
          <p:cNvPr id="20" name="Group 19"/>
          <p:cNvGrpSpPr/>
          <p:nvPr userDrawn="1"/>
        </p:nvGrpSpPr>
        <p:grpSpPr>
          <a:xfrm>
            <a:off x="914400" y="7899655"/>
            <a:ext cx="2713350" cy="220571"/>
            <a:chOff x="914400" y="7899655"/>
            <a:chExt cx="2713350" cy="220571"/>
          </a:xfrm>
        </p:grpSpPr>
        <p:sp>
          <p:nvSpPr>
            <p:cNvPr id="21"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2">
                      <a:lumMod val="25000"/>
                    </a:schemeClr>
                  </a:solidFill>
                  <a:latin typeface="IBM Plex Sans" charset="0"/>
                  <a:ea typeface="IBM Plex Sans" charset="0"/>
                  <a:cs typeface="IBM Plex Sans" charset="0"/>
                </a:rPr>
                <a:t>©</a:t>
              </a:r>
              <a:r>
                <a:rPr lang="en-US" sz="400" b="0" i="0" dirty="0">
                  <a:solidFill>
                    <a:schemeClr val="tx2">
                      <a:lumMod val="25000"/>
                    </a:schemeClr>
                  </a:solidFill>
                  <a:latin typeface="IBM Plex Sans" charset="0"/>
                  <a:ea typeface="IBM Plex Sans" charset="0"/>
                  <a:cs typeface="IBM Plex Sans" charset="0"/>
                </a:rPr>
                <a:t> </a:t>
              </a:r>
              <a:r>
                <a:rPr lang="en-US" sz="799" b="0" i="0" dirty="0">
                  <a:solidFill>
                    <a:schemeClr val="tx2">
                      <a:lumMod val="25000"/>
                    </a:schemeClr>
                  </a:solidFill>
                  <a:latin typeface="IBM Plex Sans" charset="0"/>
                  <a:ea typeface="IBM Plex Sans" charset="0"/>
                  <a:cs typeface="IBM Plex Sans" charset="0"/>
                </a:rPr>
                <a:t>2018 IBM Corporation</a:t>
              </a:r>
              <a:r>
                <a:rPr lang="en-US" sz="799" b="0" i="0" baseline="0" dirty="0">
                  <a:solidFill>
                    <a:schemeClr val="tx2">
                      <a:lumMod val="25000"/>
                    </a:schemeClr>
                  </a:solidFill>
                  <a:latin typeface="IBM Plex Sans" charset="0"/>
                  <a:ea typeface="IBM Plex Sans" charset="0"/>
                  <a:cs typeface="IBM Plex Sans" charset="0"/>
                </a:rPr>
                <a:t>              </a:t>
              </a:r>
              <a:r>
                <a:rPr lang="en-US" sz="799" b="0" i="0" dirty="0">
                  <a:solidFill>
                    <a:schemeClr val="tx2">
                      <a:lumMod val="25000"/>
                    </a:schemeClr>
                  </a:solidFill>
                  <a:latin typeface="IBM Plex Sans" charset="0"/>
                  <a:ea typeface="IBM Plex Sans" charset="0"/>
                  <a:cs typeface="IBM Plex Sans" charset="0"/>
                </a:rPr>
                <a:t> </a:t>
              </a:r>
            </a:p>
          </p:txBody>
        </p:sp>
        <p:sp>
          <p:nvSpPr>
            <p:cNvPr id="22"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tx2">
                      <a:lumMod val="25000"/>
                    </a:schemeClr>
                  </a:solidFill>
                  <a:latin typeface="IBM Plex Sans" charset="0"/>
                  <a:ea typeface="IBM Plex Sans" charset="0"/>
                  <a:cs typeface="IBM Plex Sans" charset="0"/>
                </a:rPr>
                <a:t> </a:t>
              </a:r>
              <a:fld id="{7C9968D1-C8E5-4FE3-AED4-7D4518C301B3}" type="datetime3">
                <a:rPr lang="en-US" sz="799" b="0" i="0" smtClean="0">
                  <a:solidFill>
                    <a:schemeClr val="tx2">
                      <a:lumMod val="25000"/>
                    </a:schemeClr>
                  </a:solidFill>
                  <a:latin typeface="IBM Plex Sans" charset="0"/>
                  <a:ea typeface="IBM Plex Sans" charset="0"/>
                  <a:cs typeface="IBM Plex Sans" charset="0"/>
                </a:rPr>
                <a:pPr marL="0" indent="0" fontAlgn="auto">
                  <a:spcBef>
                    <a:spcPts val="0"/>
                  </a:spcBef>
                  <a:spcAft>
                    <a:spcPts val="0"/>
                  </a:spcAft>
                  <a:tabLst/>
                  <a:defRPr/>
                </a:pPr>
                <a:t>24 March 2020</a:t>
              </a:fld>
              <a:endParaRPr lang="en-US" sz="799" b="0" i="0" dirty="0">
                <a:solidFill>
                  <a:schemeClr val="tx2">
                    <a:lumMod val="25000"/>
                  </a:schemeClr>
                </a:solidFill>
                <a:latin typeface="IBM Plex Sans" charset="0"/>
                <a:ea typeface="IBM Plex Sans" charset="0"/>
                <a:cs typeface="IBM Plex Sans" charset="0"/>
              </a:endParaRPr>
            </a:p>
          </p:txBody>
        </p:sp>
      </p:grpSp>
      <p:sp>
        <p:nvSpPr>
          <p:cNvPr id="23"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2">
                    <a:lumMod val="25000"/>
                  </a:schemeClr>
                </a:solidFill>
                <a:latin typeface="IBM Plex Sans" charset="0"/>
                <a:ea typeface="IBM Plex Sans" charset="0"/>
                <a:cs typeface="IBM Plex Sans" charset="0"/>
              </a:rPr>
              <a:t>IBM Services</a:t>
            </a:r>
          </a:p>
        </p:txBody>
      </p:sp>
      <p:sp>
        <p:nvSpPr>
          <p:cNvPr id="24"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tx2">
                    <a:lumMod val="25000"/>
                  </a:schemeClr>
                </a:solidFill>
                <a:latin typeface="IBM Plex Sans" charset="0"/>
                <a:ea typeface="IBM Plex Sans" charset="0"/>
                <a:cs typeface="IBM Plex Sans" charset="0"/>
              </a:rPr>
              <a:pPr algn="l"/>
              <a:t>‹#›</a:t>
            </a:fld>
            <a:endParaRPr lang="en-US" sz="800" b="0" i="0" dirty="0">
              <a:solidFill>
                <a:schemeClr val="tx2">
                  <a:lumMod val="25000"/>
                </a:schemeClr>
              </a:solidFill>
              <a:latin typeface="IBM Plex Sans" charset="0"/>
              <a:ea typeface="IBM Plex Sans" charset="0"/>
              <a:cs typeface="IBM Plex Sans" charset="0"/>
            </a:endParaRPr>
          </a:p>
        </p:txBody>
      </p:sp>
      <p:sp>
        <p:nvSpPr>
          <p:cNvPr id="15" name="Title 1">
            <a:extLst>
              <a:ext uri="{FF2B5EF4-FFF2-40B4-BE49-F238E27FC236}">
                <a16:creationId xmlns:a16="http://schemas.microsoft.com/office/drawing/2014/main" id="{4C37E806-2405-7C4E-BFC7-866285886ABB}"/>
              </a:ext>
            </a:extLst>
          </p:cNvPr>
          <p:cNvSpPr>
            <a:spLocks noGrp="1"/>
          </p:cNvSpPr>
          <p:nvPr>
            <p:ph type="title"/>
          </p:nvPr>
        </p:nvSpPr>
        <p:spPr>
          <a:xfrm>
            <a:off x="457200" y="685800"/>
            <a:ext cx="9098280" cy="2011680"/>
          </a:xfrm>
        </p:spPr>
        <p:txBody>
          <a:bodyPr>
            <a:noAutofit/>
          </a:bodyPr>
          <a:lstStyle>
            <a:lvl1pPr>
              <a:defRPr sz="3600" b="1">
                <a:solidFill>
                  <a:schemeClr val="tx1"/>
                </a:solidFill>
              </a:defRPr>
            </a:lvl1pPr>
          </a:lstStyle>
          <a:p>
            <a:r>
              <a:rPr lang="en-US" dirty="0"/>
              <a:t>Click to edit Master title style</a:t>
            </a:r>
          </a:p>
        </p:txBody>
      </p:sp>
      <p:pic>
        <p:nvPicPr>
          <p:cNvPr id="12" name="Picture 11">
            <a:extLst>
              <a:ext uri="{FF2B5EF4-FFF2-40B4-BE49-F238E27FC236}">
                <a16:creationId xmlns:a16="http://schemas.microsoft.com/office/drawing/2014/main" id="{DBDCDB89-EBDE-9941-B96D-8AFC1EF1F1E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527544" y="7680960"/>
            <a:ext cx="995930" cy="317850"/>
          </a:xfrm>
          <a:prstGeom prst="rect">
            <a:avLst/>
          </a:prstGeom>
        </p:spPr>
      </p:pic>
      <p:pic>
        <p:nvPicPr>
          <p:cNvPr id="13" name="Picture 12">
            <a:extLst>
              <a:ext uri="{FF2B5EF4-FFF2-40B4-BE49-F238E27FC236}">
                <a16:creationId xmlns:a16="http://schemas.microsoft.com/office/drawing/2014/main" id="{D0367B4A-022F-2F45-AE68-3461B098FCFD}"/>
              </a:ext>
            </a:extLst>
          </p:cNvPr>
          <p:cNvPicPr>
            <a:picLocks noChangeAspect="1"/>
          </p:cNvPicPr>
          <p:nvPr userDrawn="1"/>
        </p:nvPicPr>
        <p:blipFill>
          <a:blip r:embed="rId3" cstate="screen">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12669011" y="7680960"/>
            <a:ext cx="808373" cy="317851"/>
          </a:xfrm>
          <a:prstGeom prst="rect">
            <a:avLst/>
          </a:prstGeom>
        </p:spPr>
      </p:pic>
      <p:pic>
        <p:nvPicPr>
          <p:cNvPr id="14" name="Picture 13">
            <a:extLst>
              <a:ext uri="{FF2B5EF4-FFF2-40B4-BE49-F238E27FC236}">
                <a16:creationId xmlns:a16="http://schemas.microsoft.com/office/drawing/2014/main" id="{0D24C30D-000C-DD4B-9B87-E88DEDF985F4}"/>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3622753" y="7678744"/>
            <a:ext cx="682110" cy="324573"/>
          </a:xfrm>
          <a:prstGeom prst="rect">
            <a:avLst/>
          </a:prstGeom>
        </p:spPr>
      </p:pic>
    </p:spTree>
    <p:extLst>
      <p:ext uri="{BB962C8B-B14F-4D97-AF65-F5344CB8AC3E}">
        <p14:creationId xmlns:p14="http://schemas.microsoft.com/office/powerpoint/2010/main" val="1429696206"/>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4-1_Title and Content">
    <p:spTree>
      <p:nvGrpSpPr>
        <p:cNvPr id="1" name=""/>
        <p:cNvGrpSpPr/>
        <p:nvPr/>
      </p:nvGrpSpPr>
      <p:grpSpPr>
        <a:xfrm>
          <a:off x="0" y="0"/>
          <a:ext cx="0" cy="0"/>
          <a:chOff x="0" y="0"/>
          <a:chExt cx="0" cy="0"/>
        </a:xfrm>
      </p:grpSpPr>
      <p:sp>
        <p:nvSpPr>
          <p:cNvPr id="10" name="Content Placeholder 4"/>
          <p:cNvSpPr>
            <a:spLocks noGrp="1"/>
          </p:cNvSpPr>
          <p:nvPr>
            <p:ph sz="quarter" idx="18"/>
          </p:nvPr>
        </p:nvSpPr>
        <p:spPr>
          <a:xfrm>
            <a:off x="0" y="4114800"/>
            <a:ext cx="3657600" cy="4114800"/>
          </a:xfrm>
          <a:prstGeom prst="rect">
            <a:avLst/>
          </a:prstGeom>
          <a:solidFill>
            <a:schemeClr val="bg2"/>
          </a:solidFill>
        </p:spPr>
        <p:txBody>
          <a:bodyPr lIns="457200" tIns="228600" rIns="228600" bIns="228600"/>
          <a:lstStyle>
            <a:lvl1pPr marL="0" indent="0">
              <a:spcBef>
                <a:spcPts val="600"/>
              </a:spcBef>
              <a:defRPr sz="2000" b="0" i="0">
                <a:solidFill>
                  <a:schemeClr val="tx1"/>
                </a:solidFill>
                <a:latin typeface="IBM Plex Sans" charset="0"/>
                <a:ea typeface="IBM Plex Sans" charset="0"/>
                <a:cs typeface="IBM Plex Sans" charset="0"/>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6" name="Title 5"/>
          <p:cNvSpPr txBox="1">
            <a:spLocks/>
          </p:cNvSpPr>
          <p:nvPr userDrawn="1"/>
        </p:nvSpPr>
        <p:spPr>
          <a:xfrm>
            <a:off x="0" y="0"/>
            <a:ext cx="7315200" cy="4114800"/>
          </a:xfrm>
          <a:prstGeom prst="rect">
            <a:avLst/>
          </a:prstGeom>
          <a:solidFill>
            <a:schemeClr val="accent2"/>
          </a:solidFill>
        </p:spPr>
        <p:txBody>
          <a:bodyPr vert="horz" lIns="228600" tIns="201168" rIns="228600" bIns="228600" rtlCol="0" anchor="t" anchorCtr="0">
            <a:noAutofit/>
          </a:bodyPr>
          <a:lstStyle>
            <a:lvl1pPr algn="l" defTabSz="730834" rtl="0" eaLnBrk="1" latinLnBrk="0" hangingPunct="1">
              <a:lnSpc>
                <a:spcPct val="90000"/>
              </a:lnSpc>
              <a:spcBef>
                <a:spcPct val="0"/>
              </a:spcBef>
              <a:buNone/>
              <a:defRPr sz="3836" kern="1200">
                <a:solidFill>
                  <a:schemeClr val="bg2"/>
                </a:solidFill>
                <a:latin typeface="+mj-lt"/>
                <a:ea typeface="Arial" charset="0"/>
                <a:cs typeface="Arial" charset="0"/>
              </a:defRPr>
            </a:lvl1pPr>
          </a:lstStyle>
          <a:p>
            <a:endParaRPr lang="en-US" b="0" i="0" dirty="0">
              <a:latin typeface="Arial Regular" charset="0"/>
            </a:endParaRPr>
          </a:p>
        </p:txBody>
      </p:sp>
      <p:sp>
        <p:nvSpPr>
          <p:cNvPr id="2" name="Title 1"/>
          <p:cNvSpPr>
            <a:spLocks noGrp="1"/>
          </p:cNvSpPr>
          <p:nvPr>
            <p:ph type="title"/>
          </p:nvPr>
        </p:nvSpPr>
        <p:spPr>
          <a:xfrm>
            <a:off x="457200" y="685800"/>
            <a:ext cx="6583680" cy="2743200"/>
          </a:xfrm>
        </p:spPr>
        <p:txBody>
          <a:bodyPr>
            <a:noAutofit/>
          </a:bodyPr>
          <a:lstStyle>
            <a:lvl1pPr>
              <a:spcBef>
                <a:spcPts val="600"/>
              </a:spcBef>
              <a:defRPr/>
            </a:lvl1pPr>
          </a:lstStyle>
          <a:p>
            <a:r>
              <a:rPr lang="en-US" dirty="0"/>
              <a:t>Click to edit Master title style</a:t>
            </a:r>
          </a:p>
        </p:txBody>
      </p:sp>
      <p:sp>
        <p:nvSpPr>
          <p:cNvPr id="5" name="Text Placeholder 4"/>
          <p:cNvSpPr>
            <a:spLocks noGrp="1"/>
          </p:cNvSpPr>
          <p:nvPr>
            <p:ph type="body" sz="quarter" idx="11"/>
          </p:nvPr>
        </p:nvSpPr>
        <p:spPr>
          <a:xfrm>
            <a:off x="457200" y="265176"/>
            <a:ext cx="6583680" cy="274320"/>
          </a:xfrm>
          <a:prstGeom prst="rect">
            <a:avLst/>
          </a:prstGeom>
        </p:spPr>
        <p:txBody>
          <a:bodyPr lIns="0" tIns="0" rIns="0" bIns="0">
            <a:noAutofit/>
          </a:bodyPr>
          <a:lstStyle>
            <a:lvl1pPr marL="0" indent="0">
              <a:tabLst/>
              <a:defRPr sz="1600" b="0" i="0">
                <a:solidFill>
                  <a:schemeClr val="accent1">
                    <a:lumMod val="40000"/>
                    <a:lumOff val="60000"/>
                  </a:schemeClr>
                </a:solidFill>
                <a:latin typeface="IBM Plex Sans" charset="0"/>
                <a:ea typeface="IBM Plex Sans" charset="0"/>
                <a:cs typeface="IBM Plex Sans" charset="0"/>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8" name="Content Placeholder 9"/>
          <p:cNvSpPr>
            <a:spLocks noGrp="1"/>
          </p:cNvSpPr>
          <p:nvPr>
            <p:ph sz="quarter" idx="16"/>
          </p:nvPr>
        </p:nvSpPr>
        <p:spPr>
          <a:xfrm>
            <a:off x="7315200" y="0"/>
            <a:ext cx="3657600" cy="4114800"/>
          </a:xfrm>
          <a:prstGeom prst="rect">
            <a:avLst/>
          </a:prstGeom>
          <a:noFill/>
        </p:spPr>
        <p:txBody>
          <a:bodyPr lIns="228600" tIns="228600" rIns="228600" bIns="228600"/>
          <a:lstStyle>
            <a:lvl1pPr marL="0" indent="0">
              <a:spcBef>
                <a:spcPts val="600"/>
              </a:spcBef>
              <a:defRPr sz="2000" b="0" i="0">
                <a:solidFill>
                  <a:schemeClr val="bg2"/>
                </a:solidFill>
                <a:latin typeface="IBM Plex Sans" charset="0"/>
                <a:ea typeface="IBM Plex Sans" charset="0"/>
                <a:cs typeface="IBM Plex Sans" charset="0"/>
              </a:defRPr>
            </a:lvl1pPr>
          </a:lstStyle>
          <a:p>
            <a:pPr lvl="0"/>
            <a:r>
              <a:rPr lang="en-US" dirty="0"/>
              <a:t>Click to edit Master text styles</a:t>
            </a:r>
          </a:p>
        </p:txBody>
      </p:sp>
      <p:sp>
        <p:nvSpPr>
          <p:cNvPr id="9" name="Content Placeholder 7"/>
          <p:cNvSpPr>
            <a:spLocks noGrp="1"/>
          </p:cNvSpPr>
          <p:nvPr>
            <p:ph sz="quarter" idx="15"/>
          </p:nvPr>
        </p:nvSpPr>
        <p:spPr>
          <a:xfrm>
            <a:off x="10972800" y="0"/>
            <a:ext cx="3657600" cy="4114800"/>
          </a:xfrm>
          <a:prstGeom prst="rect">
            <a:avLst/>
          </a:prstGeom>
          <a:solidFill>
            <a:schemeClr val="bg2"/>
          </a:solidFill>
        </p:spPr>
        <p:txBody>
          <a:bodyPr lIns="228600" tIns="228600" rIns="228600" bIns="228600"/>
          <a:lstStyle>
            <a:lvl1pPr marL="0" indent="0">
              <a:spcBef>
                <a:spcPts val="600"/>
              </a:spcBef>
              <a:defRPr sz="2000" b="0" i="0">
                <a:solidFill>
                  <a:schemeClr val="tx1"/>
                </a:solidFill>
                <a:latin typeface="IBM Plex Sans" charset="0"/>
                <a:ea typeface="IBM Plex Sans" charset="0"/>
                <a:cs typeface="IBM Plex Sans" charset="0"/>
              </a:defRPr>
            </a:lvl1pPr>
          </a:lstStyle>
          <a:p>
            <a:pPr lvl="0"/>
            <a:r>
              <a:rPr lang="en-US" dirty="0"/>
              <a:t>Click to edit Master text styles</a:t>
            </a:r>
          </a:p>
        </p:txBody>
      </p:sp>
      <p:sp>
        <p:nvSpPr>
          <p:cNvPr id="11" name="Content Placeholder 13"/>
          <p:cNvSpPr>
            <a:spLocks noGrp="1"/>
          </p:cNvSpPr>
          <p:nvPr>
            <p:ph sz="quarter" idx="17"/>
          </p:nvPr>
        </p:nvSpPr>
        <p:spPr>
          <a:xfrm>
            <a:off x="10972800" y="4114800"/>
            <a:ext cx="3657600" cy="4114800"/>
          </a:xfrm>
          <a:prstGeom prst="rect">
            <a:avLst/>
          </a:prstGeom>
          <a:solidFill>
            <a:schemeClr val="tx1"/>
          </a:solidFill>
        </p:spPr>
        <p:txBody>
          <a:bodyPr lIns="228600" tIns="228600" rIns="228600" bIns="228600"/>
          <a:lstStyle>
            <a:lvl1pPr marL="0" indent="0">
              <a:spcBef>
                <a:spcPts val="600"/>
              </a:spcBef>
              <a:defRPr sz="2000" b="0" i="0">
                <a:solidFill>
                  <a:schemeClr val="bg2"/>
                </a:solidFill>
                <a:latin typeface="IBM Plex Sans" charset="0"/>
                <a:ea typeface="IBM Plex Sans" charset="0"/>
                <a:cs typeface="IBM Plex Sans" charset="0"/>
              </a:defRPr>
            </a:lvl1pPr>
          </a:lstStyle>
          <a:p>
            <a:pPr lvl="0"/>
            <a:r>
              <a:rPr lang="en-US" dirty="0"/>
              <a:t>Click to edit Master text styles</a:t>
            </a:r>
          </a:p>
        </p:txBody>
      </p:sp>
      <p:pic>
        <p:nvPicPr>
          <p:cNvPr id="13" name="Picture 1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3606812" y="7818143"/>
            <a:ext cx="566118" cy="228601"/>
          </a:xfrm>
          <a:prstGeom prst="rect">
            <a:avLst/>
          </a:prstGeom>
        </p:spPr>
      </p:pic>
      <p:sp>
        <p:nvSpPr>
          <p:cNvPr id="19" name="Content Placeholder 9"/>
          <p:cNvSpPr>
            <a:spLocks noGrp="1"/>
          </p:cNvSpPr>
          <p:nvPr>
            <p:ph sz="quarter" idx="19"/>
          </p:nvPr>
        </p:nvSpPr>
        <p:spPr>
          <a:xfrm>
            <a:off x="3657600" y="4114800"/>
            <a:ext cx="3657600" cy="4114800"/>
          </a:xfrm>
          <a:prstGeom prst="rect">
            <a:avLst/>
          </a:prstGeom>
          <a:noFill/>
        </p:spPr>
        <p:txBody>
          <a:bodyPr lIns="228600" tIns="228600" rIns="228600" bIns="228600"/>
          <a:lstStyle>
            <a:lvl1pPr marL="0" indent="0">
              <a:spcBef>
                <a:spcPts val="600"/>
              </a:spcBef>
              <a:defRPr sz="2000" b="0" i="0">
                <a:solidFill>
                  <a:schemeClr val="bg2"/>
                </a:solidFill>
                <a:latin typeface="IBM Plex Sans" charset="0"/>
                <a:ea typeface="IBM Plex Sans" charset="0"/>
                <a:cs typeface="IBM Plex Sans" charset="0"/>
              </a:defRPr>
            </a:lvl1pPr>
          </a:lstStyle>
          <a:p>
            <a:pPr lvl="0"/>
            <a:r>
              <a:rPr lang="en-US" dirty="0"/>
              <a:t>Click to edit Master text styles</a:t>
            </a:r>
          </a:p>
        </p:txBody>
      </p:sp>
      <p:sp>
        <p:nvSpPr>
          <p:cNvPr id="21" name="Content Placeholder 7"/>
          <p:cNvSpPr>
            <a:spLocks noGrp="1"/>
          </p:cNvSpPr>
          <p:nvPr>
            <p:ph sz="quarter" idx="20"/>
          </p:nvPr>
        </p:nvSpPr>
        <p:spPr>
          <a:xfrm>
            <a:off x="7315200" y="4114800"/>
            <a:ext cx="3657600" cy="4114800"/>
          </a:xfrm>
          <a:prstGeom prst="rect">
            <a:avLst/>
          </a:prstGeom>
          <a:solidFill>
            <a:schemeClr val="bg2"/>
          </a:solidFill>
        </p:spPr>
        <p:txBody>
          <a:bodyPr lIns="228600" tIns="228600" rIns="228600" bIns="228600"/>
          <a:lstStyle>
            <a:lvl1pPr marL="0" indent="0">
              <a:spcBef>
                <a:spcPts val="600"/>
              </a:spcBef>
              <a:defRPr sz="2000" b="0" i="0">
                <a:solidFill>
                  <a:schemeClr val="tx1"/>
                </a:solidFill>
                <a:latin typeface="IBM Plex Sans" charset="0"/>
                <a:ea typeface="IBM Plex Sans" charset="0"/>
                <a:cs typeface="IBM Plex Sans" charset="0"/>
              </a:defRPr>
            </a:lvl1pPr>
          </a:lstStyle>
          <a:p>
            <a:pPr lvl="0"/>
            <a:r>
              <a:rPr lang="en-US" dirty="0"/>
              <a:t>Click to edit Master text styles</a:t>
            </a:r>
          </a:p>
        </p:txBody>
      </p:sp>
      <p:grpSp>
        <p:nvGrpSpPr>
          <p:cNvPr id="14" name="Group 13"/>
          <p:cNvGrpSpPr/>
          <p:nvPr userDrawn="1"/>
        </p:nvGrpSpPr>
        <p:grpSpPr>
          <a:xfrm>
            <a:off x="914400" y="7899655"/>
            <a:ext cx="2713350" cy="220571"/>
            <a:chOff x="914400" y="7899655"/>
            <a:chExt cx="2713350" cy="220571"/>
          </a:xfrm>
        </p:grpSpPr>
        <p:sp>
          <p:nvSpPr>
            <p:cNvPr id="15"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a:t>
              </a:r>
              <a:r>
                <a:rPr lang="en-US" sz="400" b="0" i="0" dirty="0">
                  <a:solidFill>
                    <a:schemeClr val="tx1">
                      <a:alpha val="60000"/>
                    </a:schemeClr>
                  </a:solidFill>
                  <a:latin typeface="IBM Plex Sans" charset="0"/>
                  <a:ea typeface="IBM Plex Sans" charset="0"/>
                  <a:cs typeface="IBM Plex Sans" charset="0"/>
                </a:rPr>
                <a:t> </a:t>
              </a:r>
              <a:r>
                <a:rPr lang="en-US" sz="799" b="0" i="0" dirty="0">
                  <a:solidFill>
                    <a:schemeClr val="tx1">
                      <a:alpha val="60000"/>
                    </a:schemeClr>
                  </a:solidFill>
                  <a:latin typeface="IBM Plex Sans" charset="0"/>
                  <a:ea typeface="IBM Plex Sans" charset="0"/>
                  <a:cs typeface="IBM Plex Sans" charset="0"/>
                </a:rPr>
                <a:t>2018 IBM Corporation</a:t>
              </a:r>
              <a:r>
                <a:rPr lang="en-US" sz="799" b="0" i="0" baseline="0" dirty="0">
                  <a:solidFill>
                    <a:schemeClr val="tx1">
                      <a:alpha val="60000"/>
                    </a:schemeClr>
                  </a:solidFill>
                  <a:latin typeface="IBM Plex Sans" charset="0"/>
                  <a:ea typeface="IBM Plex Sans" charset="0"/>
                  <a:cs typeface="IBM Plex Sans" charset="0"/>
                </a:rPr>
                <a:t>              </a:t>
              </a:r>
              <a:r>
                <a:rPr lang="en-US" sz="799" b="0" i="0" dirty="0">
                  <a:solidFill>
                    <a:schemeClr val="tx1">
                      <a:alpha val="60000"/>
                    </a:schemeClr>
                  </a:solidFill>
                  <a:latin typeface="IBM Plex Sans" charset="0"/>
                  <a:ea typeface="IBM Plex Sans" charset="0"/>
                  <a:cs typeface="IBM Plex Sans" charset="0"/>
                </a:rPr>
                <a:t> </a:t>
              </a:r>
            </a:p>
          </p:txBody>
        </p:sp>
        <p:sp>
          <p:nvSpPr>
            <p:cNvPr id="16"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tx1">
                      <a:alpha val="60000"/>
                    </a:schemeClr>
                  </a:solidFill>
                  <a:latin typeface="IBM Plex Sans" charset="0"/>
                  <a:ea typeface="IBM Plex Sans" charset="0"/>
                  <a:cs typeface="IBM Plex Sans" charset="0"/>
                </a:rPr>
                <a:t> </a:t>
              </a:r>
              <a:fld id="{7C9968D1-C8E5-4FE3-AED4-7D4518C301B3}" type="datetime3">
                <a:rPr lang="en-US" sz="799" b="0" i="0" smtClean="0">
                  <a:solidFill>
                    <a:schemeClr val="tx1">
                      <a:alpha val="60000"/>
                    </a:schemeClr>
                  </a:solidFill>
                  <a:latin typeface="IBM Plex Sans" charset="0"/>
                  <a:ea typeface="IBM Plex Sans" charset="0"/>
                  <a:cs typeface="IBM Plex Sans" charset="0"/>
                </a:rPr>
                <a:pPr marL="0" indent="0" fontAlgn="auto">
                  <a:spcBef>
                    <a:spcPts val="0"/>
                  </a:spcBef>
                  <a:spcAft>
                    <a:spcPts val="0"/>
                  </a:spcAft>
                  <a:tabLst/>
                  <a:defRPr/>
                </a:pPr>
                <a:t>24 March 2020</a:t>
              </a:fld>
              <a:endParaRPr lang="en-US" sz="799" b="0" i="0" dirty="0">
                <a:solidFill>
                  <a:schemeClr val="tx1">
                    <a:alpha val="60000"/>
                  </a:schemeClr>
                </a:solidFill>
                <a:latin typeface="IBM Plex Sans" charset="0"/>
                <a:ea typeface="IBM Plex Sans" charset="0"/>
                <a:cs typeface="IBM Plex Sans" charset="0"/>
              </a:endParaRPr>
            </a:p>
          </p:txBody>
        </p:sp>
      </p:grpSp>
      <p:sp>
        <p:nvSpPr>
          <p:cNvPr id="22"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tx1"/>
                </a:solidFill>
                <a:latin typeface="IBM Plex Sans" charset="0"/>
                <a:ea typeface="IBM Plex Sans" charset="0"/>
                <a:cs typeface="IBM Plex Sans" charset="0"/>
              </a:rPr>
              <a:pPr algn="l"/>
              <a:t>‹#›</a:t>
            </a:fld>
            <a:endParaRPr lang="en-US" sz="800" b="0" i="0" dirty="0">
              <a:solidFill>
                <a:schemeClr val="tx1"/>
              </a:solidFill>
              <a:latin typeface="IBM Plex Sans" charset="0"/>
              <a:ea typeface="IBM Plex Sans" charset="0"/>
              <a:cs typeface="IBM Plex Sans" charset="0"/>
            </a:endParaRPr>
          </a:p>
        </p:txBody>
      </p:sp>
      <p:sp>
        <p:nvSpPr>
          <p:cNvPr id="20" name="Text Placeholder 23"/>
          <p:cNvSpPr>
            <a:spLocks noGrp="1"/>
          </p:cNvSpPr>
          <p:nvPr>
            <p:ph type="body" sz="quarter" idx="21" hasCustomPrompt="1"/>
          </p:nvPr>
        </p:nvSpPr>
        <p:spPr>
          <a:xfrm>
            <a:off x="457200" y="7342632"/>
            <a:ext cx="3017520" cy="457200"/>
          </a:xfrm>
          <a:prstGeom prst="rect">
            <a:avLst/>
          </a:prstGeom>
        </p:spPr>
        <p:txBody>
          <a:bodyPr lIns="0" tIns="0" rIns="0" bIns="0" anchor="b"/>
          <a:lstStyle>
            <a:lvl1pPr>
              <a:defRPr lang="en-US" sz="800" dirty="0" smtClean="0">
                <a:solidFill>
                  <a:schemeClr val="tx1">
                    <a:alpha val="70000"/>
                  </a:schemeClr>
                </a:solidFill>
                <a:latin typeface="IBM Plex Sans" charset="0"/>
                <a:ea typeface="IBM Plex Sans" charset="0"/>
                <a:cs typeface="IBM Plex Sans" charset="0"/>
              </a:defRPr>
            </a:lvl1pPr>
          </a:lstStyle>
          <a:p>
            <a:pPr marL="0" lvl="0">
              <a:tabLst/>
            </a:pPr>
            <a:r>
              <a:rPr lang="en-US" dirty="0"/>
              <a:t>Source: Edit source here</a:t>
            </a: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4-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685798"/>
            <a:ext cx="6583680" cy="6629400"/>
          </a:xfrm>
        </p:spPr>
        <p:txBody>
          <a:bodyPr>
            <a:noAutofit/>
          </a:bodyPr>
          <a:lstStyle>
            <a:lvl1pPr>
              <a:spcBef>
                <a:spcPts val="600"/>
              </a:spcBef>
              <a:defRPr>
                <a:latin typeface="IBM Plex Sans" charset="0"/>
                <a:ea typeface="IBM Plex Sans" charset="0"/>
                <a:cs typeface="IBM Plex Sans" charset="0"/>
              </a:defRPr>
            </a:lvl1pPr>
          </a:lstStyle>
          <a:p>
            <a:r>
              <a:rPr lang="en-US" dirty="0"/>
              <a:t>Click to edit Master title style</a:t>
            </a:r>
          </a:p>
        </p:txBody>
      </p:sp>
      <p:sp>
        <p:nvSpPr>
          <p:cNvPr id="5" name="Text Placeholder 4"/>
          <p:cNvSpPr>
            <a:spLocks noGrp="1"/>
          </p:cNvSpPr>
          <p:nvPr>
            <p:ph type="body" sz="quarter" idx="11"/>
          </p:nvPr>
        </p:nvSpPr>
        <p:spPr>
          <a:xfrm>
            <a:off x="457200" y="265176"/>
            <a:ext cx="6583680" cy="274320"/>
          </a:xfrm>
          <a:prstGeom prst="rect">
            <a:avLst/>
          </a:prstGeom>
        </p:spPr>
        <p:txBody>
          <a:bodyPr lIns="0" tIns="0" rIns="0" bIns="0">
            <a:noAutofit/>
          </a:bodyPr>
          <a:lstStyle>
            <a:lvl1pPr marL="0" indent="0">
              <a:tabLst/>
              <a:defRPr sz="1600" b="0" i="0">
                <a:solidFill>
                  <a:schemeClr val="accent1"/>
                </a:solidFill>
                <a:latin typeface="IBM Plex Sans" charset="0"/>
                <a:ea typeface="IBM Plex Sans" charset="0"/>
                <a:cs typeface="IBM Plex Sans" charset="0"/>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8" name="Content Placeholder 9"/>
          <p:cNvSpPr>
            <a:spLocks noGrp="1"/>
          </p:cNvSpPr>
          <p:nvPr>
            <p:ph sz="quarter" idx="16"/>
          </p:nvPr>
        </p:nvSpPr>
        <p:spPr>
          <a:xfrm>
            <a:off x="7315200" y="0"/>
            <a:ext cx="3657600" cy="4114800"/>
          </a:xfrm>
          <a:prstGeom prst="rect">
            <a:avLst/>
          </a:prstGeom>
          <a:solidFill>
            <a:schemeClr val="tx2">
              <a:lumMod val="50000"/>
            </a:schemeClr>
          </a:solidFill>
        </p:spPr>
        <p:txBody>
          <a:bodyPr lIns="228600" tIns="228600" rIns="228600" bIns="228600"/>
          <a:lstStyle>
            <a:lvl1pPr marL="0" indent="0">
              <a:spcBef>
                <a:spcPts val="600"/>
              </a:spcBef>
              <a:defRPr sz="2000" b="0" i="0">
                <a:solidFill>
                  <a:schemeClr val="bg2"/>
                </a:solidFill>
                <a:latin typeface="IBM Plex Sans" charset="0"/>
                <a:ea typeface="IBM Plex Sans" charset="0"/>
                <a:cs typeface="IBM Plex Sans" charset="0"/>
              </a:defRPr>
            </a:lvl1pPr>
          </a:lstStyle>
          <a:p>
            <a:pPr lvl="0"/>
            <a:r>
              <a:rPr lang="en-US" dirty="0"/>
              <a:t>Click to edit Master text styles</a:t>
            </a:r>
          </a:p>
        </p:txBody>
      </p:sp>
      <p:sp>
        <p:nvSpPr>
          <p:cNvPr id="9" name="Content Placeholder 7"/>
          <p:cNvSpPr>
            <a:spLocks noGrp="1"/>
          </p:cNvSpPr>
          <p:nvPr>
            <p:ph sz="quarter" idx="15"/>
          </p:nvPr>
        </p:nvSpPr>
        <p:spPr>
          <a:xfrm>
            <a:off x="10972800" y="0"/>
            <a:ext cx="3657600" cy="4114800"/>
          </a:xfrm>
          <a:prstGeom prst="rect">
            <a:avLst/>
          </a:prstGeom>
          <a:solidFill>
            <a:schemeClr val="tx1"/>
          </a:solidFill>
        </p:spPr>
        <p:txBody>
          <a:bodyPr lIns="228600" tIns="228600" rIns="228600" bIns="228600"/>
          <a:lstStyle>
            <a:lvl1pPr marL="0" indent="0">
              <a:spcBef>
                <a:spcPts val="600"/>
              </a:spcBef>
              <a:defRPr sz="2000" b="0" i="0">
                <a:solidFill>
                  <a:schemeClr val="bg2"/>
                </a:solidFill>
                <a:latin typeface="IBM Plex Sans" charset="0"/>
                <a:ea typeface="IBM Plex Sans" charset="0"/>
                <a:cs typeface="IBM Plex Sans" charset="0"/>
              </a:defRPr>
            </a:lvl1pPr>
          </a:lstStyle>
          <a:p>
            <a:pPr lvl="0"/>
            <a:r>
              <a:rPr lang="en-US" dirty="0"/>
              <a:t>Click to edit Master text styles</a:t>
            </a:r>
          </a:p>
        </p:txBody>
      </p:sp>
      <p:sp>
        <p:nvSpPr>
          <p:cNvPr id="11" name="Content Placeholder 13"/>
          <p:cNvSpPr>
            <a:spLocks noGrp="1"/>
          </p:cNvSpPr>
          <p:nvPr>
            <p:ph sz="quarter" idx="17"/>
          </p:nvPr>
        </p:nvSpPr>
        <p:spPr>
          <a:xfrm>
            <a:off x="7315200" y="4114800"/>
            <a:ext cx="7315200" cy="4114800"/>
          </a:xfrm>
          <a:prstGeom prst="rect">
            <a:avLst/>
          </a:prstGeom>
          <a:solidFill>
            <a:schemeClr val="accent3"/>
          </a:solidFill>
        </p:spPr>
        <p:txBody>
          <a:bodyPr lIns="228600" tIns="228600" rIns="228600" bIns="228600"/>
          <a:lstStyle>
            <a:lvl1pPr marL="0" indent="0">
              <a:spcBef>
                <a:spcPts val="600"/>
              </a:spcBef>
              <a:defRPr sz="2000" b="0" i="0">
                <a:solidFill>
                  <a:schemeClr val="bg2"/>
                </a:solidFill>
                <a:latin typeface="IBM Plex Sans" charset="0"/>
                <a:ea typeface="IBM Plex Sans" charset="0"/>
                <a:cs typeface="IBM Plex Sans" charset="0"/>
              </a:defRPr>
            </a:lvl1pPr>
          </a:lstStyle>
          <a:p>
            <a:pPr lvl="0"/>
            <a:r>
              <a:rPr lang="en-US" dirty="0"/>
              <a:t>Click to edit Master text styles</a:t>
            </a:r>
          </a:p>
        </p:txBody>
      </p:sp>
      <p:pic>
        <p:nvPicPr>
          <p:cNvPr id="13" name="Picture 1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3606812" y="7818143"/>
            <a:ext cx="566118" cy="228601"/>
          </a:xfrm>
          <a:prstGeom prst="rect">
            <a:avLst/>
          </a:prstGeom>
        </p:spPr>
      </p:pic>
      <p:sp>
        <p:nvSpPr>
          <p:cNvPr id="19" name="Text Placeholder 23"/>
          <p:cNvSpPr>
            <a:spLocks noGrp="1"/>
          </p:cNvSpPr>
          <p:nvPr>
            <p:ph type="body" sz="quarter" idx="14" hasCustomPrompt="1"/>
          </p:nvPr>
        </p:nvSpPr>
        <p:spPr>
          <a:xfrm>
            <a:off x="457200" y="7342632"/>
            <a:ext cx="6583680" cy="457200"/>
          </a:xfrm>
          <a:prstGeom prst="rect">
            <a:avLst/>
          </a:prstGeom>
        </p:spPr>
        <p:txBody>
          <a:bodyPr lIns="0" tIns="0" rIns="0" bIns="0" anchor="b"/>
          <a:lstStyle>
            <a:lvl1pPr marL="0" indent="0">
              <a:tabLst/>
              <a:defRPr sz="800" b="0" i="0">
                <a:solidFill>
                  <a:schemeClr val="bg2">
                    <a:alpha val="70000"/>
                  </a:schemeClr>
                </a:solidFill>
                <a:latin typeface="IBM Plex Sans" charset="0"/>
                <a:ea typeface="IBM Plex Sans" charset="0"/>
                <a:cs typeface="IBM Plex Sans" charset="0"/>
              </a:defRPr>
            </a:lvl1pPr>
            <a:lvl2pPr>
              <a:defRPr sz="900"/>
            </a:lvl2pPr>
            <a:lvl3pPr>
              <a:defRPr sz="900"/>
            </a:lvl3pPr>
            <a:lvl4pPr>
              <a:defRPr sz="900"/>
            </a:lvl4pPr>
            <a:lvl5pPr>
              <a:defRPr sz="900"/>
            </a:lvl5pPr>
          </a:lstStyle>
          <a:p>
            <a:pPr lvl="0"/>
            <a:r>
              <a:rPr lang="en-US" dirty="0"/>
              <a:t>Source: Edit source here</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5_Divider">
    <p:bg>
      <p:bgPr>
        <a:solidFill>
          <a:schemeClr val="bg2"/>
        </a:solidFill>
        <a:effectLst/>
      </p:bgPr>
    </p:bg>
    <p:spTree>
      <p:nvGrpSpPr>
        <p:cNvPr id="1" name=""/>
        <p:cNvGrpSpPr/>
        <p:nvPr/>
      </p:nvGrpSpPr>
      <p:grpSpPr>
        <a:xfrm>
          <a:off x="0" y="0"/>
          <a:ext cx="0" cy="0"/>
          <a:chOff x="0" y="0"/>
          <a:chExt cx="0" cy="0"/>
        </a:xfrm>
      </p:grpSpPr>
      <p:grpSp>
        <p:nvGrpSpPr>
          <p:cNvPr id="20" name="Group 19"/>
          <p:cNvGrpSpPr/>
          <p:nvPr userDrawn="1"/>
        </p:nvGrpSpPr>
        <p:grpSpPr>
          <a:xfrm>
            <a:off x="914400" y="7899655"/>
            <a:ext cx="2713350" cy="220571"/>
            <a:chOff x="914400" y="7899655"/>
            <a:chExt cx="2713350" cy="220571"/>
          </a:xfrm>
        </p:grpSpPr>
        <p:sp>
          <p:nvSpPr>
            <p:cNvPr id="21"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2">
                      <a:lumMod val="25000"/>
                    </a:schemeClr>
                  </a:solidFill>
                  <a:latin typeface="IBM Plex Sans" charset="0"/>
                  <a:ea typeface="IBM Plex Sans" charset="0"/>
                  <a:cs typeface="IBM Plex Sans" charset="0"/>
                </a:rPr>
                <a:t>©</a:t>
              </a:r>
              <a:r>
                <a:rPr lang="en-US" sz="400" b="0" i="0" dirty="0">
                  <a:solidFill>
                    <a:schemeClr val="tx2">
                      <a:lumMod val="25000"/>
                    </a:schemeClr>
                  </a:solidFill>
                  <a:latin typeface="IBM Plex Sans" charset="0"/>
                  <a:ea typeface="IBM Plex Sans" charset="0"/>
                  <a:cs typeface="IBM Plex Sans" charset="0"/>
                </a:rPr>
                <a:t> </a:t>
              </a:r>
              <a:r>
                <a:rPr lang="en-US" sz="799" b="0" i="0" dirty="0">
                  <a:solidFill>
                    <a:schemeClr val="tx2">
                      <a:lumMod val="25000"/>
                    </a:schemeClr>
                  </a:solidFill>
                  <a:latin typeface="IBM Plex Sans" charset="0"/>
                  <a:ea typeface="IBM Plex Sans" charset="0"/>
                  <a:cs typeface="IBM Plex Sans" charset="0"/>
                </a:rPr>
                <a:t>2018 IBM Corporation</a:t>
              </a:r>
              <a:r>
                <a:rPr lang="en-US" sz="799" b="0" i="0" baseline="0" dirty="0">
                  <a:solidFill>
                    <a:schemeClr val="tx2">
                      <a:lumMod val="25000"/>
                    </a:schemeClr>
                  </a:solidFill>
                  <a:latin typeface="IBM Plex Sans" charset="0"/>
                  <a:ea typeface="IBM Plex Sans" charset="0"/>
                  <a:cs typeface="IBM Plex Sans" charset="0"/>
                </a:rPr>
                <a:t>              </a:t>
              </a:r>
              <a:r>
                <a:rPr lang="en-US" sz="799" b="0" i="0" dirty="0">
                  <a:solidFill>
                    <a:schemeClr val="tx2">
                      <a:lumMod val="25000"/>
                    </a:schemeClr>
                  </a:solidFill>
                  <a:latin typeface="IBM Plex Sans" charset="0"/>
                  <a:ea typeface="IBM Plex Sans" charset="0"/>
                  <a:cs typeface="IBM Plex Sans" charset="0"/>
                </a:rPr>
                <a:t> </a:t>
              </a:r>
            </a:p>
          </p:txBody>
        </p:sp>
        <p:sp>
          <p:nvSpPr>
            <p:cNvPr id="22"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tx2">
                      <a:lumMod val="25000"/>
                    </a:schemeClr>
                  </a:solidFill>
                  <a:latin typeface="IBM Plex Sans" charset="0"/>
                  <a:ea typeface="IBM Plex Sans" charset="0"/>
                  <a:cs typeface="IBM Plex Sans" charset="0"/>
                </a:rPr>
                <a:t> </a:t>
              </a:r>
              <a:fld id="{7C9968D1-C8E5-4FE3-AED4-7D4518C301B3}" type="datetime3">
                <a:rPr lang="en-US" sz="799" b="0" i="0" smtClean="0">
                  <a:solidFill>
                    <a:schemeClr val="tx2">
                      <a:lumMod val="25000"/>
                    </a:schemeClr>
                  </a:solidFill>
                  <a:latin typeface="IBM Plex Sans" charset="0"/>
                  <a:ea typeface="IBM Plex Sans" charset="0"/>
                  <a:cs typeface="IBM Plex Sans" charset="0"/>
                </a:rPr>
                <a:pPr marL="0" indent="0" fontAlgn="auto">
                  <a:spcBef>
                    <a:spcPts val="0"/>
                  </a:spcBef>
                  <a:spcAft>
                    <a:spcPts val="0"/>
                  </a:spcAft>
                  <a:tabLst/>
                  <a:defRPr/>
                </a:pPr>
                <a:t>24 March 2020</a:t>
              </a:fld>
              <a:endParaRPr lang="en-US" sz="799" b="0" i="0" dirty="0">
                <a:solidFill>
                  <a:schemeClr val="tx2">
                    <a:lumMod val="25000"/>
                  </a:schemeClr>
                </a:solidFill>
                <a:latin typeface="IBM Plex Sans" charset="0"/>
                <a:ea typeface="IBM Plex Sans" charset="0"/>
                <a:cs typeface="IBM Plex Sans" charset="0"/>
              </a:endParaRPr>
            </a:p>
          </p:txBody>
        </p:sp>
      </p:grpSp>
      <p:sp>
        <p:nvSpPr>
          <p:cNvPr id="23"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2">
                    <a:lumMod val="25000"/>
                  </a:schemeClr>
                </a:solidFill>
                <a:latin typeface="IBM Plex Sans" charset="0"/>
                <a:ea typeface="IBM Plex Sans" charset="0"/>
                <a:cs typeface="IBM Plex Sans" charset="0"/>
              </a:rPr>
              <a:t>IBM Services</a:t>
            </a:r>
          </a:p>
        </p:txBody>
      </p:sp>
      <p:sp>
        <p:nvSpPr>
          <p:cNvPr id="24"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tx2">
                    <a:lumMod val="25000"/>
                  </a:schemeClr>
                </a:solidFill>
                <a:latin typeface="IBM Plex Sans" charset="0"/>
                <a:ea typeface="IBM Plex Sans" charset="0"/>
                <a:cs typeface="IBM Plex Sans" charset="0"/>
              </a:rPr>
              <a:pPr algn="l"/>
              <a:t>‹#›</a:t>
            </a:fld>
            <a:endParaRPr lang="en-US" sz="800" b="0" i="0" dirty="0">
              <a:solidFill>
                <a:schemeClr val="tx2">
                  <a:lumMod val="25000"/>
                </a:schemeClr>
              </a:solidFill>
              <a:latin typeface="IBM Plex Sans" charset="0"/>
              <a:ea typeface="IBM Plex Sans" charset="0"/>
              <a:cs typeface="IBM Plex Sans" charset="0"/>
            </a:endParaRPr>
          </a:p>
        </p:txBody>
      </p:sp>
      <p:sp>
        <p:nvSpPr>
          <p:cNvPr id="15" name="Title 1">
            <a:extLst>
              <a:ext uri="{FF2B5EF4-FFF2-40B4-BE49-F238E27FC236}">
                <a16:creationId xmlns:a16="http://schemas.microsoft.com/office/drawing/2014/main" id="{4C37E806-2405-7C4E-BFC7-866285886ABB}"/>
              </a:ext>
            </a:extLst>
          </p:cNvPr>
          <p:cNvSpPr>
            <a:spLocks noGrp="1"/>
          </p:cNvSpPr>
          <p:nvPr>
            <p:ph type="title"/>
          </p:nvPr>
        </p:nvSpPr>
        <p:spPr>
          <a:xfrm>
            <a:off x="457200" y="685800"/>
            <a:ext cx="6035040" cy="2011680"/>
          </a:xfrm>
        </p:spPr>
        <p:txBody>
          <a:bodyPr>
            <a:noAutofit/>
          </a:bodyPr>
          <a:lstStyle>
            <a:lvl1pPr>
              <a:defRPr sz="4400" b="1">
                <a:solidFill>
                  <a:schemeClr val="accent2"/>
                </a:solidFill>
              </a:defRPr>
            </a:lvl1pPr>
          </a:lstStyle>
          <a:p>
            <a:r>
              <a:rPr lang="en-US" dirty="0"/>
              <a:t>Click to edit Master title style</a:t>
            </a:r>
          </a:p>
        </p:txBody>
      </p:sp>
      <p:sp>
        <p:nvSpPr>
          <p:cNvPr id="25" name="Title 1">
            <a:extLst>
              <a:ext uri="{FF2B5EF4-FFF2-40B4-BE49-F238E27FC236}">
                <a16:creationId xmlns:a16="http://schemas.microsoft.com/office/drawing/2014/main" id="{8B830158-316C-5A44-B1FC-FE2F03037FC3}"/>
              </a:ext>
            </a:extLst>
          </p:cNvPr>
          <p:cNvSpPr txBox="1">
            <a:spLocks/>
          </p:cNvSpPr>
          <p:nvPr userDrawn="1"/>
        </p:nvSpPr>
        <p:spPr>
          <a:xfrm>
            <a:off x="457200" y="2747772"/>
            <a:ext cx="6035040" cy="2011680"/>
          </a:xfrm>
          <a:prstGeom prst="rect">
            <a:avLst/>
          </a:prstGeom>
        </p:spPr>
        <p:txBody>
          <a:bodyPr vert="horz" lIns="0" tIns="0" rIns="0" bIns="0" rtlCol="0" anchor="t">
            <a:noAutofit/>
          </a:bodyPr>
          <a:lstStyle>
            <a:lvl1pPr algn="l" defTabSz="1097280" rtl="0" eaLnBrk="1" latinLnBrk="0" hangingPunct="1">
              <a:lnSpc>
                <a:spcPct val="90000"/>
              </a:lnSpc>
              <a:spcBef>
                <a:spcPct val="0"/>
              </a:spcBef>
              <a:buNone/>
              <a:defRPr sz="4400" b="1" i="0" kern="1200">
                <a:solidFill>
                  <a:schemeClr val="accent2"/>
                </a:solidFill>
                <a:latin typeface="IBM Plex Sans" panose="020B0503050000000000" pitchFamily="34" charset="0"/>
                <a:ea typeface="IBM Plex Sans" panose="020B0503050000000000" pitchFamily="34" charset="0"/>
                <a:cs typeface="Arial" charset="0"/>
              </a:defRPr>
            </a:lvl1pPr>
          </a:lstStyle>
          <a:p>
            <a:endParaRPr lang="en-US" sz="2800" b="0" dirty="0">
              <a:solidFill>
                <a:schemeClr val="tx1"/>
              </a:solidFill>
            </a:endParaRPr>
          </a:p>
        </p:txBody>
      </p:sp>
      <p:pic>
        <p:nvPicPr>
          <p:cNvPr id="2" name="Picture 1">
            <a:extLst>
              <a:ext uri="{FF2B5EF4-FFF2-40B4-BE49-F238E27FC236}">
                <a16:creationId xmlns:a16="http://schemas.microsoft.com/office/drawing/2014/main" id="{3A9728A8-0D03-8C44-81BD-22D168F2702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4858" y="5030265"/>
            <a:ext cx="2446692" cy="780859"/>
          </a:xfrm>
          <a:prstGeom prst="rect">
            <a:avLst/>
          </a:prstGeom>
        </p:spPr>
      </p:pic>
      <p:pic>
        <p:nvPicPr>
          <p:cNvPr id="3" name="Picture 2">
            <a:extLst>
              <a:ext uri="{FF2B5EF4-FFF2-40B4-BE49-F238E27FC236}">
                <a16:creationId xmlns:a16="http://schemas.microsoft.com/office/drawing/2014/main" id="{B1BF03E1-A96F-B64D-8BA0-E20B22D94387}"/>
              </a:ext>
            </a:extLst>
          </p:cNvPr>
          <p:cNvPicPr>
            <a:picLocks noChangeAspect="1"/>
          </p:cNvPicPr>
          <p:nvPr userDrawn="1"/>
        </p:nvPicPr>
        <p:blipFill>
          <a:blip r:embed="rId3" cstate="screen">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54858" y="5938361"/>
            <a:ext cx="1985920" cy="780860"/>
          </a:xfrm>
          <a:prstGeom prst="rect">
            <a:avLst/>
          </a:prstGeom>
        </p:spPr>
      </p:pic>
      <p:pic>
        <p:nvPicPr>
          <p:cNvPr id="4" name="Picture 3">
            <a:extLst>
              <a:ext uri="{FF2B5EF4-FFF2-40B4-BE49-F238E27FC236}">
                <a16:creationId xmlns:a16="http://schemas.microsoft.com/office/drawing/2014/main" id="{0BAD4F54-8AF7-EA43-BD29-E447E0646080}"/>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54858" y="6820481"/>
            <a:ext cx="1675731" cy="797374"/>
          </a:xfrm>
          <a:prstGeom prst="rect">
            <a:avLst/>
          </a:prstGeom>
        </p:spPr>
      </p:pic>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4-3_Title and Conten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666972"/>
            <a:ext cx="6583680" cy="6629400"/>
          </a:xfrm>
        </p:spPr>
        <p:txBody>
          <a:bodyPr>
            <a:noAutofit/>
          </a:bodyPr>
          <a:lstStyle>
            <a:lvl1pPr>
              <a:spcBef>
                <a:spcPts val="600"/>
              </a:spcBef>
              <a:defRPr>
                <a:solidFill>
                  <a:schemeClr val="tx1"/>
                </a:solidFill>
                <a:latin typeface="IBM Plex Sans" charset="0"/>
                <a:ea typeface="IBM Plex Sans" charset="0"/>
                <a:cs typeface="IBM Plex Sans" charset="0"/>
              </a:defRPr>
            </a:lvl1pPr>
          </a:lstStyle>
          <a:p>
            <a:r>
              <a:rPr lang="en-US" dirty="0"/>
              <a:t>Click to edit Master title style</a:t>
            </a:r>
          </a:p>
        </p:txBody>
      </p:sp>
      <p:sp>
        <p:nvSpPr>
          <p:cNvPr id="5" name="Text Placeholder 4"/>
          <p:cNvSpPr>
            <a:spLocks noGrp="1"/>
          </p:cNvSpPr>
          <p:nvPr>
            <p:ph type="body" sz="quarter" idx="11"/>
          </p:nvPr>
        </p:nvSpPr>
        <p:spPr>
          <a:xfrm>
            <a:off x="457200" y="265176"/>
            <a:ext cx="6583680" cy="274320"/>
          </a:xfrm>
          <a:prstGeom prst="rect">
            <a:avLst/>
          </a:prstGeom>
        </p:spPr>
        <p:txBody>
          <a:bodyPr lIns="0" tIns="0" rIns="0" bIns="0">
            <a:noAutofit/>
          </a:bodyPr>
          <a:lstStyle>
            <a:lvl1pPr marL="0" indent="0">
              <a:tabLst/>
              <a:defRPr sz="1600" b="0" i="0">
                <a:solidFill>
                  <a:schemeClr val="accent1"/>
                </a:solidFill>
                <a:latin typeface="IBM Plex Sans" charset="0"/>
                <a:ea typeface="IBM Plex Sans" charset="0"/>
                <a:cs typeface="IBM Plex Sans" charset="0"/>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8" name="Content Placeholder 9"/>
          <p:cNvSpPr>
            <a:spLocks noGrp="1"/>
          </p:cNvSpPr>
          <p:nvPr>
            <p:ph sz="quarter" idx="16"/>
          </p:nvPr>
        </p:nvSpPr>
        <p:spPr>
          <a:xfrm>
            <a:off x="7315200" y="4087906"/>
            <a:ext cx="3657600" cy="4160520"/>
          </a:xfrm>
          <a:prstGeom prst="rect">
            <a:avLst/>
          </a:prstGeom>
          <a:solidFill>
            <a:schemeClr val="tx1"/>
          </a:solidFill>
          <a:ln>
            <a:noFill/>
          </a:ln>
        </p:spPr>
        <p:txBody>
          <a:bodyPr lIns="228600" tIns="228600" rIns="228600" bIns="228600"/>
          <a:lstStyle>
            <a:lvl1pPr marL="0" indent="0">
              <a:spcBef>
                <a:spcPts val="600"/>
              </a:spcBef>
              <a:defRPr sz="2000" b="0" i="0">
                <a:solidFill>
                  <a:schemeClr val="bg2"/>
                </a:solidFill>
                <a:latin typeface="IBM Plex Sans" charset="0"/>
                <a:ea typeface="IBM Plex Sans" charset="0"/>
                <a:cs typeface="IBM Plex Sans" charset="0"/>
              </a:defRPr>
            </a:lvl1pPr>
          </a:lstStyle>
          <a:p>
            <a:pPr lvl="0"/>
            <a:r>
              <a:rPr lang="en-US" dirty="0"/>
              <a:t>Click to edit Master text styles</a:t>
            </a:r>
          </a:p>
        </p:txBody>
      </p:sp>
      <p:sp>
        <p:nvSpPr>
          <p:cNvPr id="9" name="Content Placeholder 7"/>
          <p:cNvSpPr>
            <a:spLocks noGrp="1"/>
          </p:cNvSpPr>
          <p:nvPr>
            <p:ph sz="quarter" idx="15"/>
          </p:nvPr>
        </p:nvSpPr>
        <p:spPr>
          <a:xfrm>
            <a:off x="10972800" y="4087906"/>
            <a:ext cx="3657600" cy="4160520"/>
          </a:xfrm>
          <a:prstGeom prst="rect">
            <a:avLst/>
          </a:prstGeom>
          <a:solidFill>
            <a:schemeClr val="bg2"/>
          </a:solidFill>
          <a:ln>
            <a:noFill/>
          </a:ln>
        </p:spPr>
        <p:txBody>
          <a:bodyPr lIns="228600" tIns="228600" rIns="228600" bIns="228600"/>
          <a:lstStyle>
            <a:lvl1pPr marL="0" indent="0">
              <a:spcBef>
                <a:spcPts val="600"/>
              </a:spcBef>
              <a:defRPr sz="2000" b="0" i="0">
                <a:solidFill>
                  <a:schemeClr val="tx1"/>
                </a:solidFill>
                <a:latin typeface="IBM Plex Sans" charset="0"/>
                <a:ea typeface="IBM Plex Sans" charset="0"/>
                <a:cs typeface="IBM Plex Sans" charset="0"/>
              </a:defRPr>
            </a:lvl1pPr>
          </a:lstStyle>
          <a:p>
            <a:pPr lvl="0"/>
            <a:r>
              <a:rPr lang="en-US" dirty="0"/>
              <a:t>Click to edit Master text styles</a:t>
            </a:r>
          </a:p>
        </p:txBody>
      </p:sp>
      <p:sp>
        <p:nvSpPr>
          <p:cNvPr id="11" name="Content Placeholder 13"/>
          <p:cNvSpPr>
            <a:spLocks noGrp="1"/>
          </p:cNvSpPr>
          <p:nvPr>
            <p:ph sz="quarter" idx="17"/>
          </p:nvPr>
        </p:nvSpPr>
        <p:spPr>
          <a:xfrm>
            <a:off x="7315200" y="-16880"/>
            <a:ext cx="7315200" cy="4114800"/>
          </a:xfrm>
          <a:prstGeom prst="rect">
            <a:avLst/>
          </a:prstGeom>
          <a:solidFill>
            <a:schemeClr val="accent2"/>
          </a:solidFill>
          <a:ln>
            <a:noFill/>
          </a:ln>
        </p:spPr>
        <p:txBody>
          <a:bodyPr lIns="228600" tIns="228600" rIns="228600" bIns="228600"/>
          <a:lstStyle>
            <a:lvl1pPr marL="0" indent="0">
              <a:spcBef>
                <a:spcPts val="600"/>
              </a:spcBef>
              <a:defRPr sz="2000" b="0" i="0">
                <a:solidFill>
                  <a:schemeClr val="bg2"/>
                </a:solidFill>
                <a:latin typeface="IBM Plex Sans" charset="0"/>
                <a:ea typeface="IBM Plex Sans" charset="0"/>
                <a:cs typeface="IBM Plex Sans" charset="0"/>
              </a:defRPr>
            </a:lvl1pPr>
          </a:lstStyle>
          <a:p>
            <a:pPr lvl="0"/>
            <a:r>
              <a:rPr lang="en-US" dirty="0"/>
              <a:t>Click to edit Master text styles</a:t>
            </a:r>
          </a:p>
        </p:txBody>
      </p:sp>
      <p:pic>
        <p:nvPicPr>
          <p:cNvPr id="18" name="Picture 1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31520" y="7772400"/>
            <a:ext cx="1148181" cy="457200"/>
          </a:xfrm>
          <a:prstGeom prst="rect">
            <a:avLst/>
          </a:prstGeom>
        </p:spPr>
      </p:pic>
      <p:pic>
        <p:nvPicPr>
          <p:cNvPr id="21" name="Picture 20"/>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3606812" y="7818143"/>
            <a:ext cx="566118" cy="228600"/>
          </a:xfrm>
          <a:prstGeom prst="rect">
            <a:avLst/>
          </a:prstGeom>
        </p:spPr>
      </p:pic>
      <p:sp>
        <p:nvSpPr>
          <p:cNvPr id="26" name="Text Placeholder 23"/>
          <p:cNvSpPr>
            <a:spLocks noGrp="1"/>
          </p:cNvSpPr>
          <p:nvPr>
            <p:ph type="body" sz="quarter" idx="14" hasCustomPrompt="1"/>
          </p:nvPr>
        </p:nvSpPr>
        <p:spPr>
          <a:xfrm>
            <a:off x="457200" y="7342632"/>
            <a:ext cx="6583680" cy="457200"/>
          </a:xfrm>
          <a:prstGeom prst="rect">
            <a:avLst/>
          </a:prstGeom>
        </p:spPr>
        <p:txBody>
          <a:bodyPr lIns="0" tIns="0" rIns="0" bIns="0" anchor="b"/>
          <a:lstStyle>
            <a:lvl1pPr marL="0" indent="0">
              <a:tabLst/>
              <a:defRPr sz="800" b="0" i="0">
                <a:solidFill>
                  <a:schemeClr val="tx1">
                    <a:alpha val="70000"/>
                  </a:schemeClr>
                </a:solidFill>
                <a:latin typeface="IBM Plex Sans" charset="0"/>
                <a:ea typeface="IBM Plex Sans" charset="0"/>
                <a:cs typeface="IBM Plex Sans" charset="0"/>
              </a:defRPr>
            </a:lvl1pPr>
            <a:lvl2pPr>
              <a:defRPr sz="900"/>
            </a:lvl2pPr>
            <a:lvl3pPr>
              <a:defRPr sz="900"/>
            </a:lvl3pPr>
            <a:lvl4pPr>
              <a:defRPr sz="900"/>
            </a:lvl4pPr>
            <a:lvl5pPr>
              <a:defRPr sz="900"/>
            </a:lvl5pPr>
          </a:lstStyle>
          <a:p>
            <a:pPr lvl="0"/>
            <a:r>
              <a:rPr lang="en-US" dirty="0"/>
              <a:t>Source: Edit source here</a:t>
            </a:r>
          </a:p>
        </p:txBody>
      </p:sp>
      <p:grpSp>
        <p:nvGrpSpPr>
          <p:cNvPr id="17" name="Group 16"/>
          <p:cNvGrpSpPr/>
          <p:nvPr userDrawn="1"/>
        </p:nvGrpSpPr>
        <p:grpSpPr>
          <a:xfrm>
            <a:off x="914400" y="7899655"/>
            <a:ext cx="2713350" cy="220571"/>
            <a:chOff x="914400" y="7899655"/>
            <a:chExt cx="2713350" cy="220571"/>
          </a:xfrm>
        </p:grpSpPr>
        <p:sp>
          <p:nvSpPr>
            <p:cNvPr id="20"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a:t>
              </a:r>
              <a:r>
                <a:rPr lang="en-US" sz="400" b="0" i="0" dirty="0">
                  <a:solidFill>
                    <a:schemeClr val="tx1">
                      <a:alpha val="60000"/>
                    </a:schemeClr>
                  </a:solidFill>
                  <a:latin typeface="IBM Plex Sans" charset="0"/>
                  <a:ea typeface="IBM Plex Sans" charset="0"/>
                  <a:cs typeface="IBM Plex Sans" charset="0"/>
                </a:rPr>
                <a:t> </a:t>
              </a:r>
              <a:r>
                <a:rPr lang="en-US" sz="799" b="0" i="0" dirty="0">
                  <a:solidFill>
                    <a:schemeClr val="tx1">
                      <a:alpha val="60000"/>
                    </a:schemeClr>
                  </a:solidFill>
                  <a:latin typeface="IBM Plex Sans" charset="0"/>
                  <a:ea typeface="IBM Plex Sans" charset="0"/>
                  <a:cs typeface="IBM Plex Sans" charset="0"/>
                </a:rPr>
                <a:t>2017 IBM Corporation</a:t>
              </a:r>
              <a:r>
                <a:rPr lang="en-US" sz="799" b="0" i="0" baseline="0" dirty="0">
                  <a:solidFill>
                    <a:schemeClr val="tx1">
                      <a:alpha val="60000"/>
                    </a:schemeClr>
                  </a:solidFill>
                  <a:latin typeface="IBM Plex Sans" charset="0"/>
                  <a:ea typeface="IBM Plex Sans" charset="0"/>
                  <a:cs typeface="IBM Plex Sans" charset="0"/>
                </a:rPr>
                <a:t>              </a:t>
              </a:r>
              <a:r>
                <a:rPr lang="en-US" sz="799" b="0" i="0" dirty="0">
                  <a:solidFill>
                    <a:schemeClr val="tx1">
                      <a:alpha val="60000"/>
                    </a:schemeClr>
                  </a:solidFill>
                  <a:latin typeface="IBM Plex Sans" charset="0"/>
                  <a:ea typeface="IBM Plex Sans" charset="0"/>
                  <a:cs typeface="IBM Plex Sans" charset="0"/>
                </a:rPr>
                <a:t> </a:t>
              </a:r>
            </a:p>
          </p:txBody>
        </p:sp>
        <p:sp>
          <p:nvSpPr>
            <p:cNvPr id="22"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tx1">
                      <a:alpha val="60000"/>
                    </a:schemeClr>
                  </a:solidFill>
                  <a:latin typeface="IBM Plex Sans" charset="0"/>
                  <a:ea typeface="IBM Plex Sans" charset="0"/>
                  <a:cs typeface="IBM Plex Sans" charset="0"/>
                </a:rPr>
                <a:t> </a:t>
              </a:r>
              <a:fld id="{7C9968D1-C8E5-4FE3-AED4-7D4518C301B3}" type="datetime3">
                <a:rPr lang="en-US" sz="799" b="0" i="0" smtClean="0">
                  <a:solidFill>
                    <a:schemeClr val="tx1">
                      <a:alpha val="60000"/>
                    </a:schemeClr>
                  </a:solidFill>
                  <a:latin typeface="IBM Plex Sans" charset="0"/>
                  <a:ea typeface="IBM Plex Sans" charset="0"/>
                  <a:cs typeface="IBM Plex Sans" charset="0"/>
                </a:rPr>
                <a:pPr marL="0" indent="0" fontAlgn="auto">
                  <a:spcBef>
                    <a:spcPts val="0"/>
                  </a:spcBef>
                  <a:spcAft>
                    <a:spcPts val="0"/>
                  </a:spcAft>
                  <a:tabLst/>
                  <a:defRPr/>
                </a:pPr>
                <a:t>24 March 2020</a:t>
              </a:fld>
              <a:endParaRPr lang="en-US" sz="799" b="0" i="0" dirty="0">
                <a:solidFill>
                  <a:schemeClr val="tx1">
                    <a:alpha val="60000"/>
                  </a:schemeClr>
                </a:solidFill>
                <a:latin typeface="IBM Plex Sans" charset="0"/>
                <a:ea typeface="IBM Plex Sans" charset="0"/>
                <a:cs typeface="IBM Plex Sans" charset="0"/>
              </a:endParaRPr>
            </a:p>
          </p:txBody>
        </p:sp>
      </p:grpSp>
      <p:sp>
        <p:nvSpPr>
          <p:cNvPr id="23"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IBM Services</a:t>
            </a:r>
          </a:p>
        </p:txBody>
      </p:sp>
      <p:sp>
        <p:nvSpPr>
          <p:cNvPr id="24"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tx1"/>
                </a:solidFill>
                <a:latin typeface="IBM Plex Sans" charset="0"/>
                <a:ea typeface="IBM Plex Sans" charset="0"/>
                <a:cs typeface="IBM Plex Sans" charset="0"/>
              </a:rPr>
              <a:pPr algn="l"/>
              <a:t>‹#›</a:t>
            </a:fld>
            <a:endParaRPr lang="en-US" sz="800" b="0" i="0" dirty="0">
              <a:solidFill>
                <a:schemeClr val="tx1"/>
              </a:solidFill>
              <a:latin typeface="IBM Plex Sans" charset="0"/>
              <a:ea typeface="IBM Plex Sans" charset="0"/>
              <a:cs typeface="IBM Plex Sans" charset="0"/>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4-4_Title and Content">
    <p:spTree>
      <p:nvGrpSpPr>
        <p:cNvPr id="1" name=""/>
        <p:cNvGrpSpPr/>
        <p:nvPr/>
      </p:nvGrpSpPr>
      <p:grpSpPr>
        <a:xfrm>
          <a:off x="0" y="0"/>
          <a:ext cx="0" cy="0"/>
          <a:chOff x="0" y="0"/>
          <a:chExt cx="0" cy="0"/>
        </a:xfrm>
      </p:grpSpPr>
      <p:sp>
        <p:nvSpPr>
          <p:cNvPr id="16" name="Content Placeholder 2"/>
          <p:cNvSpPr>
            <a:spLocks noGrp="1"/>
          </p:cNvSpPr>
          <p:nvPr>
            <p:ph idx="13"/>
          </p:nvPr>
        </p:nvSpPr>
        <p:spPr>
          <a:xfrm>
            <a:off x="7315200" y="4114800"/>
            <a:ext cx="3657600" cy="4114800"/>
          </a:xfrm>
          <a:prstGeom prst="rect">
            <a:avLst/>
          </a:prstGeom>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a:p>
            <a:pPr lvl="1">
              <a:spcBef>
                <a:spcPts val="600"/>
              </a:spcBef>
              <a:buFont typeface="Wingdings" panose="05000000000000000000" pitchFamily="2" charset="2"/>
              <a:buChar char="§"/>
            </a:pPr>
            <a:r>
              <a:rPr lang="en-US" dirty="0"/>
              <a:t>Second level</a:t>
            </a:r>
          </a:p>
          <a:p>
            <a:pPr lvl="2">
              <a:spcBef>
                <a:spcPts val="600"/>
              </a:spcBef>
              <a:buChar char="–"/>
            </a:pPr>
            <a:r>
              <a:rPr lang="en-US" dirty="0"/>
              <a:t>Third level</a:t>
            </a:r>
          </a:p>
          <a:p>
            <a:pPr lvl="3">
              <a:spcBef>
                <a:spcPts val="600"/>
              </a:spcBef>
              <a:buFont typeface="Arial" panose="020B0604020202020204" pitchFamily="34" charset="0"/>
              <a:buChar char="•"/>
            </a:pPr>
            <a:r>
              <a:rPr lang="en-US" dirty="0"/>
              <a:t>Fourth level</a:t>
            </a:r>
          </a:p>
          <a:p>
            <a:pPr lvl="4">
              <a:spcBef>
                <a:spcPts val="600"/>
              </a:spcBef>
              <a:buChar char="–"/>
            </a:pPr>
            <a:r>
              <a:rPr lang="en-US" dirty="0"/>
              <a:t>Fifth level</a:t>
            </a:r>
          </a:p>
        </p:txBody>
      </p:sp>
      <p:sp>
        <p:nvSpPr>
          <p:cNvPr id="17" name="Content Placeholder 2"/>
          <p:cNvSpPr>
            <a:spLocks noGrp="1"/>
          </p:cNvSpPr>
          <p:nvPr>
            <p:ph idx="14"/>
          </p:nvPr>
        </p:nvSpPr>
        <p:spPr>
          <a:xfrm>
            <a:off x="10973773" y="4114800"/>
            <a:ext cx="3657600" cy="4114800"/>
          </a:xfrm>
          <a:prstGeom prst="rect">
            <a:avLst/>
          </a:prstGeom>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a:p>
            <a:pPr lvl="1">
              <a:spcBef>
                <a:spcPts val="600"/>
              </a:spcBef>
              <a:buFont typeface="Wingdings" panose="05000000000000000000" pitchFamily="2" charset="2"/>
              <a:buChar char="§"/>
            </a:pPr>
            <a:r>
              <a:rPr lang="en-US" dirty="0"/>
              <a:t>Second level</a:t>
            </a:r>
          </a:p>
          <a:p>
            <a:pPr lvl="2">
              <a:spcBef>
                <a:spcPts val="600"/>
              </a:spcBef>
              <a:buChar char="–"/>
            </a:pPr>
            <a:r>
              <a:rPr lang="en-US" dirty="0"/>
              <a:t>Third level</a:t>
            </a:r>
          </a:p>
          <a:p>
            <a:pPr lvl="3">
              <a:spcBef>
                <a:spcPts val="600"/>
              </a:spcBef>
              <a:buFont typeface="Arial" panose="020B0604020202020204" pitchFamily="34" charset="0"/>
              <a:buChar char="•"/>
            </a:pPr>
            <a:r>
              <a:rPr lang="en-US" dirty="0"/>
              <a:t>Fourth level</a:t>
            </a:r>
          </a:p>
          <a:p>
            <a:pPr lvl="4">
              <a:spcBef>
                <a:spcPts val="600"/>
              </a:spcBef>
              <a:buChar char="–"/>
            </a:pPr>
            <a:r>
              <a:rPr lang="en-US" dirty="0"/>
              <a:t>Fifth level</a:t>
            </a:r>
          </a:p>
        </p:txBody>
      </p:sp>
      <p:sp>
        <p:nvSpPr>
          <p:cNvPr id="3" name="Content Placeholder 2"/>
          <p:cNvSpPr>
            <a:spLocks noGrp="1"/>
          </p:cNvSpPr>
          <p:nvPr>
            <p:ph idx="1"/>
          </p:nvPr>
        </p:nvSpPr>
        <p:spPr>
          <a:xfrm>
            <a:off x="0" y="4114800"/>
            <a:ext cx="3657600" cy="4114800"/>
          </a:xfrm>
          <a:prstGeom prst="rect">
            <a:avLst/>
          </a:prstGeom>
        </p:spPr>
        <p:txBody>
          <a:bodyPr vert="horz" lIns="457200" tIns="228600" rIns="228600" bIns="0" rtlCol="0" anchor="t">
            <a:noAutofit/>
          </a:bodyPr>
          <a:lstStyle>
            <a:lvl1pPr>
              <a:defRPr lang="en-US" dirty="0" smtClean="0">
                <a:solidFill>
                  <a:schemeClr val="bg2"/>
                </a:solidFill>
                <a:latin typeface="IBM Plex Sans" charset="0"/>
                <a:ea typeface="IBM Plex Sans" charset="0"/>
                <a:cs typeface="IBM Plex Sans" charset="0"/>
              </a:defRPr>
            </a:lvl1pPr>
            <a:lvl2pPr>
              <a:defRPr lang="en-US" dirty="0" smtClean="0">
                <a:solidFill>
                  <a:schemeClr val="bg2"/>
                </a:solidFill>
                <a:latin typeface="IBM Plex Sans" charset="0"/>
                <a:ea typeface="IBM Plex Sans" charset="0"/>
                <a:cs typeface="IBM Plex Sans" charset="0"/>
              </a:defRPr>
            </a:lvl2pPr>
            <a:lvl3pPr>
              <a:defRPr lang="en-US" dirty="0" smtClean="0">
                <a:solidFill>
                  <a:schemeClr val="bg2"/>
                </a:solidFill>
                <a:latin typeface="IBM Plex Sans" charset="0"/>
                <a:ea typeface="IBM Plex Sans" charset="0"/>
                <a:cs typeface="IBM Plex Sans" charset="0"/>
              </a:defRPr>
            </a:lvl3pPr>
            <a:lvl4pPr>
              <a:defRPr lang="en-US" dirty="0" smtClean="0">
                <a:solidFill>
                  <a:schemeClr val="bg2"/>
                </a:solidFill>
                <a:latin typeface="IBM Plex Sans" charset="0"/>
                <a:ea typeface="IBM Plex Sans" charset="0"/>
                <a:cs typeface="IBM Plex Sans" charset="0"/>
              </a:defRPr>
            </a:lvl4pPr>
            <a:lvl5pPr>
              <a:defRPr lang="en-US" dirty="0">
                <a:solidFill>
                  <a:schemeClr val="bg2"/>
                </a:solidFill>
                <a:latin typeface="IBM Plex Sans" charset="0"/>
                <a:ea typeface="IBM Plex Sans" charset="0"/>
                <a:cs typeface="IBM Plex Sans" charset="0"/>
              </a:defRPr>
            </a:lvl5pPr>
          </a:lstStyle>
          <a:p>
            <a:pPr marL="0" lvl="0">
              <a:spcBef>
                <a:spcPts val="600"/>
              </a:spcBef>
              <a:tabLst/>
            </a:pPr>
            <a:r>
              <a:rPr lang="en-US" dirty="0"/>
              <a:t>Click to edit Master text styles</a:t>
            </a:r>
          </a:p>
          <a:p>
            <a:pPr lvl="1">
              <a:spcBef>
                <a:spcPts val="600"/>
              </a:spcBef>
              <a:buFont typeface="Wingdings" panose="05000000000000000000" pitchFamily="2" charset="2"/>
              <a:buChar char="§"/>
            </a:pPr>
            <a:r>
              <a:rPr lang="en-US" dirty="0"/>
              <a:t>Second level</a:t>
            </a:r>
          </a:p>
          <a:p>
            <a:pPr lvl="2">
              <a:spcBef>
                <a:spcPts val="600"/>
              </a:spcBef>
              <a:buChar char="–"/>
            </a:pPr>
            <a:r>
              <a:rPr lang="en-US" dirty="0"/>
              <a:t>Third level</a:t>
            </a:r>
          </a:p>
          <a:p>
            <a:pPr lvl="3">
              <a:spcBef>
                <a:spcPts val="600"/>
              </a:spcBef>
              <a:buFont typeface="Arial" panose="020B0604020202020204" pitchFamily="34" charset="0"/>
              <a:buChar char="•"/>
            </a:pPr>
            <a:r>
              <a:rPr lang="en-US" dirty="0"/>
              <a:t>Fourth level</a:t>
            </a:r>
          </a:p>
          <a:p>
            <a:pPr lvl="4">
              <a:spcBef>
                <a:spcPts val="600"/>
              </a:spcBef>
              <a:buChar char="–"/>
            </a:pPr>
            <a:r>
              <a:rPr lang="en-US" dirty="0"/>
              <a:t>Fifth level</a:t>
            </a:r>
          </a:p>
        </p:txBody>
      </p:sp>
      <p:sp>
        <p:nvSpPr>
          <p:cNvPr id="15" name="Content Placeholder 2"/>
          <p:cNvSpPr>
            <a:spLocks noGrp="1"/>
          </p:cNvSpPr>
          <p:nvPr>
            <p:ph idx="12"/>
          </p:nvPr>
        </p:nvSpPr>
        <p:spPr>
          <a:xfrm>
            <a:off x="3657600" y="4114800"/>
            <a:ext cx="3657600" cy="4114800"/>
          </a:xfrm>
          <a:prstGeom prst="rect">
            <a:avLst/>
          </a:prstGeom>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a:p>
            <a:pPr lvl="1">
              <a:spcBef>
                <a:spcPts val="600"/>
              </a:spcBef>
              <a:buFont typeface="Wingdings" panose="05000000000000000000" pitchFamily="2" charset="2"/>
              <a:buChar char="§"/>
            </a:pPr>
            <a:r>
              <a:rPr lang="en-US" dirty="0"/>
              <a:t>Second level</a:t>
            </a:r>
          </a:p>
          <a:p>
            <a:pPr lvl="2">
              <a:spcBef>
                <a:spcPts val="600"/>
              </a:spcBef>
              <a:buChar char="–"/>
            </a:pPr>
            <a:r>
              <a:rPr lang="en-US" dirty="0"/>
              <a:t>Third level</a:t>
            </a:r>
          </a:p>
          <a:p>
            <a:pPr lvl="3">
              <a:spcBef>
                <a:spcPts val="600"/>
              </a:spcBef>
              <a:buFont typeface="Arial" panose="020B0604020202020204" pitchFamily="34" charset="0"/>
              <a:buChar char="•"/>
            </a:pPr>
            <a:r>
              <a:rPr lang="en-US" dirty="0"/>
              <a:t>Fourth level</a:t>
            </a:r>
          </a:p>
          <a:p>
            <a:pPr lvl="4">
              <a:spcBef>
                <a:spcPts val="600"/>
              </a:spcBef>
              <a:buChar char="–"/>
            </a:pPr>
            <a:r>
              <a:rPr lang="en-US" dirty="0"/>
              <a:t>Fifth level</a:t>
            </a:r>
          </a:p>
        </p:txBody>
      </p:sp>
      <p:sp>
        <p:nvSpPr>
          <p:cNvPr id="5" name="Text Placeholder 4"/>
          <p:cNvSpPr>
            <a:spLocks noGrp="1"/>
          </p:cNvSpPr>
          <p:nvPr>
            <p:ph type="body" sz="quarter" idx="11"/>
          </p:nvPr>
        </p:nvSpPr>
        <p:spPr>
          <a:xfrm>
            <a:off x="457200" y="265176"/>
            <a:ext cx="6583680" cy="274320"/>
          </a:xfrm>
          <a:prstGeom prst="rect">
            <a:avLst/>
          </a:prstGeom>
        </p:spPr>
        <p:txBody>
          <a:bodyPr lIns="0" tIns="0" rIns="0" bIns="0">
            <a:noAutofit/>
          </a:bodyPr>
          <a:lstStyle>
            <a:lvl1pPr marL="0" indent="0">
              <a:tabLst/>
              <a:defRPr sz="1600" b="0" i="0">
                <a:solidFill>
                  <a:schemeClr val="accent1"/>
                </a:solidFill>
                <a:latin typeface="IBM Plex Sans" charset="0"/>
                <a:ea typeface="IBM Plex Sans" charset="0"/>
                <a:cs typeface="IBM Plex Sans" charset="0"/>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pic>
        <p:nvPicPr>
          <p:cNvPr id="18" name="Picture 1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3606812" y="7818143"/>
            <a:ext cx="566118" cy="228601"/>
          </a:xfrm>
          <a:prstGeom prst="rect">
            <a:avLst/>
          </a:prstGeom>
        </p:spPr>
      </p:pic>
      <p:cxnSp>
        <p:nvCxnSpPr>
          <p:cNvPr id="24" name="Straight Connector 23"/>
          <p:cNvCxnSpPr/>
          <p:nvPr userDrawn="1"/>
        </p:nvCxnSpPr>
        <p:spPr>
          <a:xfrm>
            <a:off x="7315200" y="4114800"/>
            <a:ext cx="0" cy="36576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a:off x="10972800" y="4114800"/>
            <a:ext cx="0" cy="36576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3657600" y="4114800"/>
            <a:ext cx="0" cy="36576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grpSp>
        <p:nvGrpSpPr>
          <p:cNvPr id="19" name="Group 18"/>
          <p:cNvGrpSpPr/>
          <p:nvPr userDrawn="1"/>
        </p:nvGrpSpPr>
        <p:grpSpPr>
          <a:xfrm>
            <a:off x="914400" y="7899655"/>
            <a:ext cx="2713350" cy="220571"/>
            <a:chOff x="914400" y="7899655"/>
            <a:chExt cx="2713350" cy="220571"/>
          </a:xfrm>
        </p:grpSpPr>
        <p:sp>
          <p:nvSpPr>
            <p:cNvPr id="20"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bg2">
                      <a:alpha val="60000"/>
                    </a:schemeClr>
                  </a:solidFill>
                  <a:latin typeface="IBM Plex Sans" charset="0"/>
                  <a:ea typeface="IBM Plex Sans" charset="0"/>
                  <a:cs typeface="IBM Plex Sans" charset="0"/>
                </a:rPr>
                <a:t>©</a:t>
              </a:r>
              <a:r>
                <a:rPr lang="en-US" sz="400" b="0" i="0" dirty="0">
                  <a:solidFill>
                    <a:schemeClr val="bg2">
                      <a:alpha val="60000"/>
                    </a:schemeClr>
                  </a:solidFill>
                  <a:latin typeface="IBM Plex Sans" charset="0"/>
                  <a:ea typeface="IBM Plex Sans" charset="0"/>
                  <a:cs typeface="IBM Plex Sans" charset="0"/>
                </a:rPr>
                <a:t> </a:t>
              </a:r>
              <a:r>
                <a:rPr lang="en-US" sz="799" b="0" i="0" dirty="0">
                  <a:solidFill>
                    <a:schemeClr val="bg2">
                      <a:alpha val="60000"/>
                    </a:schemeClr>
                  </a:solidFill>
                  <a:latin typeface="IBM Plex Sans" charset="0"/>
                  <a:ea typeface="IBM Plex Sans" charset="0"/>
                  <a:cs typeface="IBM Plex Sans" charset="0"/>
                </a:rPr>
                <a:t>2018 IBM Corporation</a:t>
              </a:r>
              <a:r>
                <a:rPr lang="en-US" sz="799" b="0" i="0" baseline="0" dirty="0">
                  <a:solidFill>
                    <a:schemeClr val="bg2">
                      <a:alpha val="60000"/>
                    </a:schemeClr>
                  </a:solidFill>
                  <a:latin typeface="IBM Plex Sans" charset="0"/>
                  <a:ea typeface="IBM Plex Sans" charset="0"/>
                  <a:cs typeface="IBM Plex Sans" charset="0"/>
                </a:rPr>
                <a:t>              </a:t>
              </a:r>
              <a:r>
                <a:rPr lang="en-US" sz="799" b="0" i="0" dirty="0">
                  <a:solidFill>
                    <a:schemeClr val="bg2">
                      <a:alpha val="60000"/>
                    </a:schemeClr>
                  </a:solidFill>
                  <a:latin typeface="IBM Plex Sans" charset="0"/>
                  <a:ea typeface="IBM Plex Sans" charset="0"/>
                  <a:cs typeface="IBM Plex Sans" charset="0"/>
                </a:rPr>
                <a:t> </a:t>
              </a:r>
            </a:p>
          </p:txBody>
        </p:sp>
        <p:sp>
          <p:nvSpPr>
            <p:cNvPr id="21"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alpha val="60000"/>
                    </a:schemeClr>
                  </a:solidFill>
                  <a:latin typeface="IBM Plex Sans" charset="0"/>
                  <a:ea typeface="IBM Plex Sans" charset="0"/>
                  <a:cs typeface="IBM Plex Sans" charset="0"/>
                </a:rPr>
                <a:t> </a:t>
              </a:r>
              <a:fld id="{7C9968D1-C8E5-4FE3-AED4-7D4518C301B3}" type="datetime3">
                <a:rPr lang="en-US" sz="7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24 March 2020</a:t>
              </a:fld>
              <a:endParaRPr lang="en-US" sz="799" b="0" i="0" dirty="0">
                <a:solidFill>
                  <a:schemeClr val="bg2">
                    <a:alpha val="60000"/>
                  </a:schemeClr>
                </a:solidFill>
                <a:latin typeface="IBM Plex Sans" charset="0"/>
                <a:ea typeface="IBM Plex Sans" charset="0"/>
                <a:cs typeface="IBM Plex Sans" charset="0"/>
              </a:endParaRPr>
            </a:p>
          </p:txBody>
        </p:sp>
      </p:grpSp>
      <p:sp>
        <p:nvSpPr>
          <p:cNvPr id="22"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bg2">
                    <a:alpha val="60000"/>
                  </a:schemeClr>
                </a:solidFill>
                <a:latin typeface="IBM Plex Sans" charset="0"/>
                <a:ea typeface="IBM Plex Sans" charset="0"/>
                <a:cs typeface="IBM Plex Sans" charset="0"/>
              </a:rPr>
              <a:t>IBM Services</a:t>
            </a:r>
          </a:p>
        </p:txBody>
      </p:sp>
      <p:sp>
        <p:nvSpPr>
          <p:cNvPr id="23"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sp>
        <p:nvSpPr>
          <p:cNvPr id="27" name="Text Placeholder 23"/>
          <p:cNvSpPr>
            <a:spLocks noGrp="1"/>
          </p:cNvSpPr>
          <p:nvPr>
            <p:ph type="body" sz="quarter" idx="15" hasCustomPrompt="1"/>
          </p:nvPr>
        </p:nvSpPr>
        <p:spPr>
          <a:xfrm>
            <a:off x="457200" y="7342632"/>
            <a:ext cx="6583680" cy="457200"/>
          </a:xfrm>
          <a:prstGeom prst="rect">
            <a:avLst/>
          </a:prstGeom>
        </p:spPr>
        <p:txBody>
          <a:bodyPr lIns="0" tIns="0" rIns="0" bIns="0" anchor="b"/>
          <a:lstStyle>
            <a:lvl1pPr marL="0" indent="0">
              <a:tabLst/>
              <a:defRPr sz="800" b="0" i="0">
                <a:solidFill>
                  <a:schemeClr val="bg2">
                    <a:alpha val="70000"/>
                  </a:schemeClr>
                </a:solidFill>
                <a:latin typeface="IBM Plex Sans" charset="0"/>
                <a:ea typeface="IBM Plex Sans" charset="0"/>
                <a:cs typeface="IBM Plex Sans" charset="0"/>
              </a:defRPr>
            </a:lvl1pPr>
            <a:lvl2pPr>
              <a:defRPr sz="900"/>
            </a:lvl2pPr>
            <a:lvl3pPr>
              <a:defRPr sz="900"/>
            </a:lvl3pPr>
            <a:lvl4pPr>
              <a:defRPr sz="900"/>
            </a:lvl4pPr>
            <a:lvl5pPr>
              <a:defRPr sz="900"/>
            </a:lvl5pPr>
          </a:lstStyle>
          <a:p>
            <a:pPr lvl="0"/>
            <a:r>
              <a:rPr lang="en-US" dirty="0"/>
              <a:t>Source: Edit source here</a:t>
            </a:r>
          </a:p>
        </p:txBody>
      </p:sp>
      <p:sp>
        <p:nvSpPr>
          <p:cNvPr id="28" name="Title 1"/>
          <p:cNvSpPr>
            <a:spLocks noGrp="1"/>
          </p:cNvSpPr>
          <p:nvPr>
            <p:ph type="title"/>
          </p:nvPr>
        </p:nvSpPr>
        <p:spPr>
          <a:xfrm>
            <a:off x="457200" y="685800"/>
            <a:ext cx="13716000" cy="1143000"/>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_4-4_Title and Content">
    <p:spTree>
      <p:nvGrpSpPr>
        <p:cNvPr id="1" name=""/>
        <p:cNvGrpSpPr/>
        <p:nvPr/>
      </p:nvGrpSpPr>
      <p:grpSpPr>
        <a:xfrm>
          <a:off x="0" y="0"/>
          <a:ext cx="0" cy="0"/>
          <a:chOff x="0" y="0"/>
          <a:chExt cx="0" cy="0"/>
        </a:xfrm>
      </p:grpSpPr>
      <p:sp>
        <p:nvSpPr>
          <p:cNvPr id="16" name="Content Placeholder 2"/>
          <p:cNvSpPr>
            <a:spLocks noGrp="1"/>
          </p:cNvSpPr>
          <p:nvPr>
            <p:ph idx="13"/>
          </p:nvPr>
        </p:nvSpPr>
        <p:spPr>
          <a:xfrm>
            <a:off x="7315200" y="4114800"/>
            <a:ext cx="3657600" cy="4114800"/>
          </a:xfrm>
          <a:prstGeom prst="rect">
            <a:avLst/>
          </a:prstGeom>
          <a:solidFill>
            <a:schemeClr val="accent2"/>
          </a:solidFill>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a:p>
            <a:pPr lvl="1">
              <a:spcBef>
                <a:spcPts val="600"/>
              </a:spcBef>
              <a:buFont typeface="Wingdings" panose="05000000000000000000" pitchFamily="2" charset="2"/>
              <a:buChar char="§"/>
            </a:pPr>
            <a:r>
              <a:rPr lang="en-US" dirty="0"/>
              <a:t>Second level</a:t>
            </a:r>
          </a:p>
          <a:p>
            <a:pPr lvl="2">
              <a:spcBef>
                <a:spcPts val="600"/>
              </a:spcBef>
              <a:buChar char="–"/>
            </a:pPr>
            <a:r>
              <a:rPr lang="en-US" dirty="0"/>
              <a:t>Third level</a:t>
            </a:r>
          </a:p>
          <a:p>
            <a:pPr lvl="3">
              <a:spcBef>
                <a:spcPts val="600"/>
              </a:spcBef>
              <a:buFont typeface="Arial" panose="020B0604020202020204" pitchFamily="34" charset="0"/>
              <a:buChar char="•"/>
            </a:pPr>
            <a:r>
              <a:rPr lang="en-US" dirty="0"/>
              <a:t>Fourth level</a:t>
            </a:r>
          </a:p>
          <a:p>
            <a:pPr lvl="4">
              <a:spcBef>
                <a:spcPts val="600"/>
              </a:spcBef>
              <a:buChar char="–"/>
            </a:pPr>
            <a:r>
              <a:rPr lang="en-US" dirty="0"/>
              <a:t>Fifth level</a:t>
            </a:r>
          </a:p>
        </p:txBody>
      </p:sp>
      <p:sp>
        <p:nvSpPr>
          <p:cNvPr id="17" name="Content Placeholder 2"/>
          <p:cNvSpPr>
            <a:spLocks noGrp="1"/>
          </p:cNvSpPr>
          <p:nvPr>
            <p:ph idx="14"/>
          </p:nvPr>
        </p:nvSpPr>
        <p:spPr>
          <a:xfrm>
            <a:off x="10973773" y="4114800"/>
            <a:ext cx="3657600" cy="4114800"/>
          </a:xfrm>
          <a:prstGeom prst="rect">
            <a:avLst/>
          </a:prstGeom>
          <a:solidFill>
            <a:schemeClr val="accent1"/>
          </a:solidFill>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a:p>
            <a:pPr lvl="1">
              <a:spcBef>
                <a:spcPts val="600"/>
              </a:spcBef>
              <a:buFont typeface="Wingdings" panose="05000000000000000000" pitchFamily="2" charset="2"/>
              <a:buChar char="§"/>
            </a:pPr>
            <a:r>
              <a:rPr lang="en-US" dirty="0"/>
              <a:t>Second level</a:t>
            </a:r>
          </a:p>
          <a:p>
            <a:pPr lvl="2">
              <a:spcBef>
                <a:spcPts val="600"/>
              </a:spcBef>
              <a:buChar char="–"/>
            </a:pPr>
            <a:r>
              <a:rPr lang="en-US" dirty="0"/>
              <a:t>Third level</a:t>
            </a:r>
          </a:p>
          <a:p>
            <a:pPr lvl="3">
              <a:spcBef>
                <a:spcPts val="600"/>
              </a:spcBef>
              <a:buFont typeface="Arial" panose="020B0604020202020204" pitchFamily="34" charset="0"/>
              <a:buChar char="•"/>
            </a:pPr>
            <a:r>
              <a:rPr lang="en-US" dirty="0"/>
              <a:t>Fourth level</a:t>
            </a:r>
          </a:p>
          <a:p>
            <a:pPr lvl="4">
              <a:spcBef>
                <a:spcPts val="600"/>
              </a:spcBef>
              <a:buChar char="–"/>
            </a:pPr>
            <a:r>
              <a:rPr lang="en-US" dirty="0"/>
              <a:t>Fifth level</a:t>
            </a:r>
          </a:p>
        </p:txBody>
      </p:sp>
      <p:sp>
        <p:nvSpPr>
          <p:cNvPr id="3" name="Content Placeholder 2"/>
          <p:cNvSpPr>
            <a:spLocks noGrp="1"/>
          </p:cNvSpPr>
          <p:nvPr>
            <p:ph idx="1"/>
          </p:nvPr>
        </p:nvSpPr>
        <p:spPr>
          <a:xfrm>
            <a:off x="0" y="4114800"/>
            <a:ext cx="3657600" cy="4114800"/>
          </a:xfrm>
          <a:prstGeom prst="rect">
            <a:avLst/>
          </a:prstGeom>
          <a:solidFill>
            <a:schemeClr val="bg1"/>
          </a:solidFill>
        </p:spPr>
        <p:txBody>
          <a:bodyPr vert="horz" lIns="4572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a:p>
            <a:pPr lvl="1">
              <a:spcBef>
                <a:spcPts val="600"/>
              </a:spcBef>
              <a:buFont typeface="Wingdings" panose="05000000000000000000" pitchFamily="2" charset="2"/>
              <a:buChar char="§"/>
            </a:pPr>
            <a:r>
              <a:rPr lang="en-US" dirty="0"/>
              <a:t>Second level</a:t>
            </a:r>
          </a:p>
          <a:p>
            <a:pPr lvl="2">
              <a:spcBef>
                <a:spcPts val="600"/>
              </a:spcBef>
              <a:buChar char="–"/>
            </a:pPr>
            <a:r>
              <a:rPr lang="en-US" dirty="0"/>
              <a:t>Third level</a:t>
            </a:r>
          </a:p>
          <a:p>
            <a:pPr lvl="3">
              <a:spcBef>
                <a:spcPts val="600"/>
              </a:spcBef>
              <a:buFont typeface="Arial" panose="020B0604020202020204" pitchFamily="34" charset="0"/>
              <a:buChar char="•"/>
            </a:pPr>
            <a:r>
              <a:rPr lang="en-US" dirty="0"/>
              <a:t>Fourth level</a:t>
            </a:r>
          </a:p>
          <a:p>
            <a:pPr lvl="4">
              <a:spcBef>
                <a:spcPts val="600"/>
              </a:spcBef>
              <a:buChar char="–"/>
            </a:pPr>
            <a:r>
              <a:rPr lang="en-US" dirty="0"/>
              <a:t>Fifth level</a:t>
            </a:r>
          </a:p>
        </p:txBody>
      </p:sp>
      <p:sp>
        <p:nvSpPr>
          <p:cNvPr id="15" name="Content Placeholder 2"/>
          <p:cNvSpPr>
            <a:spLocks noGrp="1"/>
          </p:cNvSpPr>
          <p:nvPr>
            <p:ph idx="12"/>
          </p:nvPr>
        </p:nvSpPr>
        <p:spPr>
          <a:xfrm>
            <a:off x="3657600" y="4114800"/>
            <a:ext cx="3657600" cy="4114800"/>
          </a:xfrm>
          <a:prstGeom prst="rect">
            <a:avLst/>
          </a:prstGeom>
          <a:solidFill>
            <a:schemeClr val="accent3"/>
          </a:solidFill>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a:p>
            <a:pPr lvl="1">
              <a:spcBef>
                <a:spcPts val="600"/>
              </a:spcBef>
              <a:buFont typeface="Wingdings" panose="05000000000000000000" pitchFamily="2" charset="2"/>
              <a:buChar char="§"/>
            </a:pPr>
            <a:r>
              <a:rPr lang="en-US" dirty="0"/>
              <a:t>Second level</a:t>
            </a:r>
          </a:p>
          <a:p>
            <a:pPr lvl="2">
              <a:spcBef>
                <a:spcPts val="600"/>
              </a:spcBef>
              <a:buChar char="–"/>
            </a:pPr>
            <a:r>
              <a:rPr lang="en-US" dirty="0"/>
              <a:t>Third level</a:t>
            </a:r>
          </a:p>
          <a:p>
            <a:pPr lvl="3">
              <a:spcBef>
                <a:spcPts val="600"/>
              </a:spcBef>
              <a:buFont typeface="Arial" panose="020B0604020202020204" pitchFamily="34" charset="0"/>
              <a:buChar char="•"/>
            </a:pPr>
            <a:r>
              <a:rPr lang="en-US" dirty="0"/>
              <a:t>Fourth level</a:t>
            </a:r>
          </a:p>
          <a:p>
            <a:pPr lvl="4">
              <a:spcBef>
                <a:spcPts val="600"/>
              </a:spcBef>
              <a:buChar char="–"/>
            </a:pPr>
            <a:r>
              <a:rPr lang="en-US" dirty="0"/>
              <a:t>Fifth level</a:t>
            </a:r>
          </a:p>
        </p:txBody>
      </p:sp>
      <p:sp>
        <p:nvSpPr>
          <p:cNvPr id="5" name="Text Placeholder 4"/>
          <p:cNvSpPr>
            <a:spLocks noGrp="1"/>
          </p:cNvSpPr>
          <p:nvPr>
            <p:ph type="body" sz="quarter" idx="11"/>
          </p:nvPr>
        </p:nvSpPr>
        <p:spPr>
          <a:xfrm>
            <a:off x="457200" y="265176"/>
            <a:ext cx="6583680" cy="274320"/>
          </a:xfrm>
          <a:prstGeom prst="rect">
            <a:avLst/>
          </a:prstGeom>
        </p:spPr>
        <p:txBody>
          <a:bodyPr lIns="0" tIns="0" rIns="0" bIns="0">
            <a:noAutofit/>
          </a:bodyPr>
          <a:lstStyle>
            <a:lvl1pPr marL="0" indent="0">
              <a:tabLst/>
              <a:defRPr sz="1600" b="0" i="0">
                <a:solidFill>
                  <a:schemeClr val="accent1"/>
                </a:solidFill>
                <a:latin typeface="IBM Plex Sans" charset="0"/>
                <a:ea typeface="IBM Plex Sans" charset="0"/>
                <a:cs typeface="IBM Plex Sans" charset="0"/>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pic>
        <p:nvPicPr>
          <p:cNvPr id="18" name="Picture 1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3606812" y="7818143"/>
            <a:ext cx="566118" cy="228601"/>
          </a:xfrm>
          <a:prstGeom prst="rect">
            <a:avLst/>
          </a:prstGeom>
        </p:spPr>
      </p:pic>
      <p:grpSp>
        <p:nvGrpSpPr>
          <p:cNvPr id="19" name="Group 18"/>
          <p:cNvGrpSpPr/>
          <p:nvPr userDrawn="1"/>
        </p:nvGrpSpPr>
        <p:grpSpPr>
          <a:xfrm>
            <a:off x="914400" y="7899655"/>
            <a:ext cx="2713350" cy="220571"/>
            <a:chOff x="914400" y="7899655"/>
            <a:chExt cx="2713350" cy="220571"/>
          </a:xfrm>
        </p:grpSpPr>
        <p:sp>
          <p:nvSpPr>
            <p:cNvPr id="20"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bg2">
                      <a:alpha val="60000"/>
                    </a:schemeClr>
                  </a:solidFill>
                  <a:latin typeface="IBM Plex Sans" charset="0"/>
                  <a:ea typeface="IBM Plex Sans" charset="0"/>
                  <a:cs typeface="IBM Plex Sans" charset="0"/>
                </a:rPr>
                <a:t>©</a:t>
              </a:r>
              <a:r>
                <a:rPr lang="en-US" sz="400" b="0" i="0" dirty="0">
                  <a:solidFill>
                    <a:schemeClr val="bg2">
                      <a:alpha val="60000"/>
                    </a:schemeClr>
                  </a:solidFill>
                  <a:latin typeface="IBM Plex Sans" charset="0"/>
                  <a:ea typeface="IBM Plex Sans" charset="0"/>
                  <a:cs typeface="IBM Plex Sans" charset="0"/>
                </a:rPr>
                <a:t> </a:t>
              </a:r>
              <a:r>
                <a:rPr lang="en-US" sz="799" b="0" i="0" dirty="0">
                  <a:solidFill>
                    <a:schemeClr val="bg2">
                      <a:alpha val="60000"/>
                    </a:schemeClr>
                  </a:solidFill>
                  <a:latin typeface="IBM Plex Sans" charset="0"/>
                  <a:ea typeface="IBM Plex Sans" charset="0"/>
                  <a:cs typeface="IBM Plex Sans" charset="0"/>
                </a:rPr>
                <a:t>2018 IBM Corporation</a:t>
              </a:r>
              <a:r>
                <a:rPr lang="en-US" sz="799" b="0" i="0" baseline="0" dirty="0">
                  <a:solidFill>
                    <a:schemeClr val="bg2">
                      <a:alpha val="60000"/>
                    </a:schemeClr>
                  </a:solidFill>
                  <a:latin typeface="IBM Plex Sans" charset="0"/>
                  <a:ea typeface="IBM Plex Sans" charset="0"/>
                  <a:cs typeface="IBM Plex Sans" charset="0"/>
                </a:rPr>
                <a:t>              </a:t>
              </a:r>
              <a:r>
                <a:rPr lang="en-US" sz="799" b="0" i="0" dirty="0">
                  <a:solidFill>
                    <a:schemeClr val="bg2">
                      <a:alpha val="60000"/>
                    </a:schemeClr>
                  </a:solidFill>
                  <a:latin typeface="IBM Plex Sans" charset="0"/>
                  <a:ea typeface="IBM Plex Sans" charset="0"/>
                  <a:cs typeface="IBM Plex Sans" charset="0"/>
                </a:rPr>
                <a:t> </a:t>
              </a:r>
            </a:p>
          </p:txBody>
        </p:sp>
        <p:sp>
          <p:nvSpPr>
            <p:cNvPr id="21"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alpha val="60000"/>
                    </a:schemeClr>
                  </a:solidFill>
                  <a:latin typeface="IBM Plex Sans" charset="0"/>
                  <a:ea typeface="IBM Plex Sans" charset="0"/>
                  <a:cs typeface="IBM Plex Sans" charset="0"/>
                </a:rPr>
                <a:t> </a:t>
              </a:r>
              <a:fld id="{7C9968D1-C8E5-4FE3-AED4-7D4518C301B3}" type="datetime3">
                <a:rPr lang="en-US" sz="7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24 March 2020</a:t>
              </a:fld>
              <a:endParaRPr lang="en-US" sz="799" b="0" i="0" dirty="0">
                <a:solidFill>
                  <a:schemeClr val="bg2">
                    <a:alpha val="60000"/>
                  </a:schemeClr>
                </a:solidFill>
                <a:latin typeface="IBM Plex Sans" charset="0"/>
                <a:ea typeface="IBM Plex Sans" charset="0"/>
                <a:cs typeface="IBM Plex Sans" charset="0"/>
              </a:endParaRPr>
            </a:p>
          </p:txBody>
        </p:sp>
      </p:grpSp>
      <p:sp>
        <p:nvSpPr>
          <p:cNvPr id="22"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bg2">
                    <a:alpha val="60000"/>
                  </a:schemeClr>
                </a:solidFill>
                <a:latin typeface="IBM Plex Sans" charset="0"/>
                <a:ea typeface="IBM Plex Sans" charset="0"/>
                <a:cs typeface="IBM Plex Sans" charset="0"/>
              </a:rPr>
              <a:t>IBM Services</a:t>
            </a:r>
          </a:p>
        </p:txBody>
      </p:sp>
      <p:sp>
        <p:nvSpPr>
          <p:cNvPr id="23"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sp>
        <p:nvSpPr>
          <p:cNvPr id="27" name="Text Placeholder 23"/>
          <p:cNvSpPr>
            <a:spLocks noGrp="1"/>
          </p:cNvSpPr>
          <p:nvPr>
            <p:ph type="body" sz="quarter" idx="15" hasCustomPrompt="1"/>
          </p:nvPr>
        </p:nvSpPr>
        <p:spPr>
          <a:xfrm>
            <a:off x="457200" y="7342632"/>
            <a:ext cx="6583680" cy="457200"/>
          </a:xfrm>
          <a:prstGeom prst="rect">
            <a:avLst/>
          </a:prstGeom>
        </p:spPr>
        <p:txBody>
          <a:bodyPr lIns="0" tIns="0" rIns="0" bIns="0" anchor="b"/>
          <a:lstStyle>
            <a:lvl1pPr marL="0" indent="0">
              <a:tabLst/>
              <a:defRPr sz="800" b="0" i="0">
                <a:solidFill>
                  <a:schemeClr val="bg2">
                    <a:alpha val="70000"/>
                  </a:schemeClr>
                </a:solidFill>
                <a:latin typeface="IBM Plex Sans" charset="0"/>
                <a:ea typeface="IBM Plex Sans" charset="0"/>
                <a:cs typeface="IBM Plex Sans" charset="0"/>
              </a:defRPr>
            </a:lvl1pPr>
            <a:lvl2pPr>
              <a:defRPr sz="900"/>
            </a:lvl2pPr>
            <a:lvl3pPr>
              <a:defRPr sz="900"/>
            </a:lvl3pPr>
            <a:lvl4pPr>
              <a:defRPr sz="900"/>
            </a:lvl4pPr>
            <a:lvl5pPr>
              <a:defRPr sz="900"/>
            </a:lvl5pPr>
          </a:lstStyle>
          <a:p>
            <a:pPr lvl="0"/>
            <a:r>
              <a:rPr lang="en-US" dirty="0"/>
              <a:t>Source: Edit source here</a:t>
            </a:r>
          </a:p>
        </p:txBody>
      </p:sp>
      <p:sp>
        <p:nvSpPr>
          <p:cNvPr id="28" name="Title 1"/>
          <p:cNvSpPr>
            <a:spLocks noGrp="1"/>
          </p:cNvSpPr>
          <p:nvPr>
            <p:ph type="title"/>
          </p:nvPr>
        </p:nvSpPr>
        <p:spPr>
          <a:xfrm>
            <a:off x="457200" y="685800"/>
            <a:ext cx="13716000" cy="1143000"/>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4-5_Title and Content">
    <p:spTree>
      <p:nvGrpSpPr>
        <p:cNvPr id="1" name=""/>
        <p:cNvGrpSpPr/>
        <p:nvPr/>
      </p:nvGrpSpPr>
      <p:grpSpPr>
        <a:xfrm>
          <a:off x="0" y="0"/>
          <a:ext cx="0" cy="0"/>
          <a:chOff x="0" y="0"/>
          <a:chExt cx="0" cy="0"/>
        </a:xfrm>
      </p:grpSpPr>
      <p:sp>
        <p:nvSpPr>
          <p:cNvPr id="16" name="Content Placeholder 2"/>
          <p:cNvSpPr>
            <a:spLocks noGrp="1"/>
          </p:cNvSpPr>
          <p:nvPr>
            <p:ph idx="13"/>
          </p:nvPr>
        </p:nvSpPr>
        <p:spPr>
          <a:xfrm>
            <a:off x="7315200" y="2057400"/>
            <a:ext cx="3657600" cy="5486400"/>
          </a:xfrm>
          <a:prstGeom prst="rect">
            <a:avLst/>
          </a:prstGeom>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a:p>
            <a:pPr lvl="1">
              <a:spcBef>
                <a:spcPts val="600"/>
              </a:spcBef>
              <a:buFont typeface="Wingdings" panose="05000000000000000000" pitchFamily="2" charset="2"/>
              <a:buChar char="§"/>
            </a:pPr>
            <a:r>
              <a:rPr lang="en-US" dirty="0"/>
              <a:t>Second level</a:t>
            </a:r>
          </a:p>
          <a:p>
            <a:pPr lvl="2">
              <a:spcBef>
                <a:spcPts val="600"/>
              </a:spcBef>
              <a:buChar char="–"/>
            </a:pPr>
            <a:r>
              <a:rPr lang="en-US" dirty="0"/>
              <a:t>Third level</a:t>
            </a:r>
          </a:p>
          <a:p>
            <a:pPr lvl="3">
              <a:spcBef>
                <a:spcPts val="600"/>
              </a:spcBef>
              <a:buFont typeface="Arial" panose="020B0604020202020204" pitchFamily="34" charset="0"/>
              <a:buChar char="•"/>
            </a:pPr>
            <a:r>
              <a:rPr lang="en-US" dirty="0"/>
              <a:t>Fourth level</a:t>
            </a:r>
          </a:p>
          <a:p>
            <a:pPr lvl="4">
              <a:spcBef>
                <a:spcPts val="600"/>
              </a:spcBef>
              <a:buChar char="–"/>
            </a:pPr>
            <a:r>
              <a:rPr lang="en-US" dirty="0"/>
              <a:t>Fifth level</a:t>
            </a:r>
          </a:p>
        </p:txBody>
      </p:sp>
      <p:sp>
        <p:nvSpPr>
          <p:cNvPr id="17" name="Content Placeholder 2"/>
          <p:cNvSpPr>
            <a:spLocks noGrp="1"/>
          </p:cNvSpPr>
          <p:nvPr>
            <p:ph idx="14"/>
          </p:nvPr>
        </p:nvSpPr>
        <p:spPr>
          <a:xfrm>
            <a:off x="10973773" y="2057398"/>
            <a:ext cx="3657600" cy="5486400"/>
          </a:xfrm>
          <a:prstGeom prst="rect">
            <a:avLst/>
          </a:prstGeom>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a:p>
            <a:pPr lvl="1">
              <a:spcBef>
                <a:spcPts val="600"/>
              </a:spcBef>
              <a:buFont typeface="Wingdings" panose="05000000000000000000" pitchFamily="2" charset="2"/>
              <a:buChar char="§"/>
            </a:pPr>
            <a:r>
              <a:rPr lang="en-US" dirty="0"/>
              <a:t>Second level</a:t>
            </a:r>
          </a:p>
          <a:p>
            <a:pPr lvl="2">
              <a:spcBef>
                <a:spcPts val="600"/>
              </a:spcBef>
              <a:buChar char="–"/>
            </a:pPr>
            <a:r>
              <a:rPr lang="en-US" dirty="0"/>
              <a:t>Third level</a:t>
            </a:r>
          </a:p>
          <a:p>
            <a:pPr lvl="3">
              <a:spcBef>
                <a:spcPts val="600"/>
              </a:spcBef>
              <a:buFont typeface="Arial" panose="020B0604020202020204" pitchFamily="34" charset="0"/>
              <a:buChar char="•"/>
            </a:pPr>
            <a:r>
              <a:rPr lang="en-US" dirty="0"/>
              <a:t>Fourth level</a:t>
            </a:r>
          </a:p>
          <a:p>
            <a:pPr lvl="4">
              <a:spcBef>
                <a:spcPts val="600"/>
              </a:spcBef>
              <a:buChar char="–"/>
            </a:pPr>
            <a:r>
              <a:rPr lang="en-US" dirty="0"/>
              <a:t>Fifth level</a:t>
            </a:r>
          </a:p>
        </p:txBody>
      </p:sp>
      <p:sp>
        <p:nvSpPr>
          <p:cNvPr id="3" name="Content Placeholder 2"/>
          <p:cNvSpPr>
            <a:spLocks noGrp="1"/>
          </p:cNvSpPr>
          <p:nvPr>
            <p:ph idx="1"/>
          </p:nvPr>
        </p:nvSpPr>
        <p:spPr>
          <a:xfrm>
            <a:off x="0" y="2057398"/>
            <a:ext cx="3657600" cy="5486400"/>
          </a:xfrm>
          <a:prstGeom prst="rect">
            <a:avLst/>
          </a:prstGeom>
        </p:spPr>
        <p:txBody>
          <a:bodyPr vert="horz" lIns="4572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a:p>
            <a:pPr lvl="1">
              <a:spcBef>
                <a:spcPts val="600"/>
              </a:spcBef>
              <a:buFont typeface="Wingdings" panose="05000000000000000000" pitchFamily="2" charset="2"/>
              <a:buChar char="§"/>
            </a:pPr>
            <a:r>
              <a:rPr lang="en-US" dirty="0"/>
              <a:t>Second level</a:t>
            </a:r>
          </a:p>
          <a:p>
            <a:pPr lvl="2">
              <a:spcBef>
                <a:spcPts val="600"/>
              </a:spcBef>
              <a:buChar char="–"/>
            </a:pPr>
            <a:r>
              <a:rPr lang="en-US" dirty="0"/>
              <a:t>Third level</a:t>
            </a:r>
          </a:p>
          <a:p>
            <a:pPr lvl="3">
              <a:spcBef>
                <a:spcPts val="600"/>
              </a:spcBef>
              <a:buFont typeface="Arial" panose="020B0604020202020204" pitchFamily="34" charset="0"/>
              <a:buChar char="•"/>
            </a:pPr>
            <a:r>
              <a:rPr lang="en-US" dirty="0"/>
              <a:t>Fourth level</a:t>
            </a:r>
          </a:p>
          <a:p>
            <a:pPr lvl="4">
              <a:spcBef>
                <a:spcPts val="600"/>
              </a:spcBef>
              <a:buChar char="–"/>
            </a:pPr>
            <a:r>
              <a:rPr lang="en-US" dirty="0"/>
              <a:t>Fifth level</a:t>
            </a:r>
          </a:p>
        </p:txBody>
      </p:sp>
      <p:sp>
        <p:nvSpPr>
          <p:cNvPr id="15" name="Content Placeholder 2"/>
          <p:cNvSpPr>
            <a:spLocks noGrp="1"/>
          </p:cNvSpPr>
          <p:nvPr>
            <p:ph idx="12"/>
          </p:nvPr>
        </p:nvSpPr>
        <p:spPr>
          <a:xfrm>
            <a:off x="3657600" y="2057400"/>
            <a:ext cx="3657600" cy="5486400"/>
          </a:xfrm>
          <a:prstGeom prst="rect">
            <a:avLst/>
          </a:prstGeom>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a:p>
            <a:pPr lvl="1">
              <a:spcBef>
                <a:spcPts val="600"/>
              </a:spcBef>
              <a:buFont typeface="Wingdings" panose="05000000000000000000" pitchFamily="2" charset="2"/>
              <a:buChar char="§"/>
            </a:pPr>
            <a:r>
              <a:rPr lang="en-US" dirty="0"/>
              <a:t>Second level</a:t>
            </a:r>
          </a:p>
          <a:p>
            <a:pPr lvl="2">
              <a:spcBef>
                <a:spcPts val="600"/>
              </a:spcBef>
              <a:buChar char="–"/>
            </a:pPr>
            <a:r>
              <a:rPr lang="en-US" dirty="0"/>
              <a:t>Third level</a:t>
            </a:r>
          </a:p>
          <a:p>
            <a:pPr lvl="3">
              <a:spcBef>
                <a:spcPts val="600"/>
              </a:spcBef>
              <a:buFont typeface="Arial" panose="020B0604020202020204" pitchFamily="34" charset="0"/>
              <a:buChar char="•"/>
            </a:pPr>
            <a:r>
              <a:rPr lang="en-US" dirty="0"/>
              <a:t>Fourth level</a:t>
            </a:r>
          </a:p>
          <a:p>
            <a:pPr lvl="4">
              <a:spcBef>
                <a:spcPts val="600"/>
              </a:spcBef>
              <a:buChar char="–"/>
            </a:pPr>
            <a:r>
              <a:rPr lang="en-US" dirty="0"/>
              <a:t>Fifth level</a:t>
            </a:r>
          </a:p>
        </p:txBody>
      </p:sp>
      <p:sp>
        <p:nvSpPr>
          <p:cNvPr id="14" name="Rectangle 13"/>
          <p:cNvSpPr/>
          <p:nvPr userDrawn="1"/>
        </p:nvSpPr>
        <p:spPr>
          <a:xfrm>
            <a:off x="0" y="0"/>
            <a:ext cx="14630400" cy="205739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5" name="Text Placeholder 4"/>
          <p:cNvSpPr>
            <a:spLocks noGrp="1"/>
          </p:cNvSpPr>
          <p:nvPr>
            <p:ph type="body" sz="quarter" idx="11"/>
          </p:nvPr>
        </p:nvSpPr>
        <p:spPr>
          <a:xfrm>
            <a:off x="457200" y="265176"/>
            <a:ext cx="6583680" cy="274320"/>
          </a:xfrm>
          <a:prstGeom prst="rect">
            <a:avLst/>
          </a:prstGeom>
        </p:spPr>
        <p:txBody>
          <a:bodyPr lIns="0" tIns="0" rIns="0" bIns="0">
            <a:noAutofit/>
          </a:bodyPr>
          <a:lstStyle>
            <a:lvl1pPr marL="0" indent="0">
              <a:tabLst/>
              <a:defRPr sz="1600" b="0" i="0">
                <a:solidFill>
                  <a:schemeClr val="accent1"/>
                </a:solidFill>
                <a:latin typeface="IBM Plex Sans" charset="0"/>
                <a:ea typeface="IBM Plex Sans" charset="0"/>
                <a:cs typeface="IBM Plex Sans" charset="0"/>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cxnSp>
        <p:nvCxnSpPr>
          <p:cNvPr id="10" name="Straight Connector 9"/>
          <p:cNvCxnSpPr/>
          <p:nvPr userDrawn="1"/>
        </p:nvCxnSpPr>
        <p:spPr>
          <a:xfrm>
            <a:off x="7315200" y="2057398"/>
            <a:ext cx="0" cy="54864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userDrawn="1"/>
        </p:nvCxnSpPr>
        <p:spPr>
          <a:xfrm>
            <a:off x="10972800" y="2057398"/>
            <a:ext cx="0" cy="54864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userDrawn="1"/>
        </p:nvCxnSpPr>
        <p:spPr>
          <a:xfrm>
            <a:off x="3657600" y="2057398"/>
            <a:ext cx="0" cy="54864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8" name="Text Placeholder 23"/>
          <p:cNvSpPr>
            <a:spLocks noGrp="1"/>
          </p:cNvSpPr>
          <p:nvPr>
            <p:ph type="body" sz="quarter" idx="15" hasCustomPrompt="1"/>
          </p:nvPr>
        </p:nvSpPr>
        <p:spPr>
          <a:xfrm>
            <a:off x="457200" y="7342632"/>
            <a:ext cx="6583680" cy="457200"/>
          </a:xfrm>
          <a:prstGeom prst="rect">
            <a:avLst/>
          </a:prstGeom>
        </p:spPr>
        <p:txBody>
          <a:bodyPr lIns="0" tIns="0" rIns="0" bIns="0" anchor="b"/>
          <a:lstStyle>
            <a:lvl1pPr>
              <a:defRPr lang="en-US" sz="800" dirty="0" smtClean="0">
                <a:solidFill>
                  <a:schemeClr val="bg2">
                    <a:alpha val="70000"/>
                  </a:schemeClr>
                </a:solidFill>
                <a:latin typeface="IBM Plex Sans" charset="0"/>
                <a:ea typeface="IBM Plex Sans" charset="0"/>
                <a:cs typeface="IBM Plex Sans" charset="0"/>
              </a:defRPr>
            </a:lvl1pPr>
          </a:lstStyle>
          <a:p>
            <a:pPr marL="0" lvl="0">
              <a:tabLst/>
            </a:pPr>
            <a:r>
              <a:rPr lang="en-US" dirty="0"/>
              <a:t>Source: Edit source here</a:t>
            </a:r>
          </a:p>
        </p:txBody>
      </p:sp>
      <p:sp>
        <p:nvSpPr>
          <p:cNvPr id="19" name="Title 1"/>
          <p:cNvSpPr>
            <a:spLocks noGrp="1"/>
          </p:cNvSpPr>
          <p:nvPr>
            <p:ph type="title"/>
          </p:nvPr>
        </p:nvSpPr>
        <p:spPr>
          <a:xfrm>
            <a:off x="457200" y="685800"/>
            <a:ext cx="13716000" cy="11430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_4-5_Title and Content">
    <p:bg>
      <p:bgPr>
        <a:solidFill>
          <a:schemeClr val="accent2"/>
        </a:solidFill>
        <a:effectLst/>
      </p:bgPr>
    </p:bg>
    <p:spTree>
      <p:nvGrpSpPr>
        <p:cNvPr id="1" name=""/>
        <p:cNvGrpSpPr/>
        <p:nvPr/>
      </p:nvGrpSpPr>
      <p:grpSpPr>
        <a:xfrm>
          <a:off x="0" y="0"/>
          <a:ext cx="0" cy="0"/>
          <a:chOff x="0" y="0"/>
          <a:chExt cx="0" cy="0"/>
        </a:xfrm>
      </p:grpSpPr>
      <p:sp>
        <p:nvSpPr>
          <p:cNvPr id="16" name="Content Placeholder 2"/>
          <p:cNvSpPr>
            <a:spLocks noGrp="1"/>
          </p:cNvSpPr>
          <p:nvPr>
            <p:ph idx="13"/>
          </p:nvPr>
        </p:nvSpPr>
        <p:spPr>
          <a:xfrm>
            <a:off x="7315200" y="2057400"/>
            <a:ext cx="3657600" cy="5486400"/>
          </a:xfrm>
          <a:prstGeom prst="rect">
            <a:avLst/>
          </a:prstGeom>
          <a:solidFill>
            <a:schemeClr val="accent2"/>
          </a:solidFill>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a:p>
            <a:pPr lvl="1">
              <a:spcBef>
                <a:spcPts val="600"/>
              </a:spcBef>
              <a:buFont typeface="Wingdings" panose="05000000000000000000" pitchFamily="2" charset="2"/>
              <a:buChar char="§"/>
            </a:pPr>
            <a:r>
              <a:rPr lang="en-US" dirty="0"/>
              <a:t>Second level</a:t>
            </a:r>
          </a:p>
          <a:p>
            <a:pPr lvl="2">
              <a:spcBef>
                <a:spcPts val="600"/>
              </a:spcBef>
              <a:buChar char="–"/>
            </a:pPr>
            <a:r>
              <a:rPr lang="en-US" dirty="0"/>
              <a:t>Third level</a:t>
            </a:r>
          </a:p>
          <a:p>
            <a:pPr lvl="3">
              <a:spcBef>
                <a:spcPts val="600"/>
              </a:spcBef>
              <a:buFont typeface="Arial" panose="020B0604020202020204" pitchFamily="34" charset="0"/>
              <a:buChar char="•"/>
            </a:pPr>
            <a:r>
              <a:rPr lang="en-US" dirty="0"/>
              <a:t>Fourth level</a:t>
            </a:r>
          </a:p>
          <a:p>
            <a:pPr lvl="4">
              <a:spcBef>
                <a:spcPts val="600"/>
              </a:spcBef>
              <a:buChar char="–"/>
            </a:pPr>
            <a:r>
              <a:rPr lang="en-US" dirty="0"/>
              <a:t>Fifth level</a:t>
            </a:r>
          </a:p>
        </p:txBody>
      </p:sp>
      <p:sp>
        <p:nvSpPr>
          <p:cNvPr id="17" name="Content Placeholder 2"/>
          <p:cNvSpPr>
            <a:spLocks noGrp="1"/>
          </p:cNvSpPr>
          <p:nvPr>
            <p:ph idx="14"/>
          </p:nvPr>
        </p:nvSpPr>
        <p:spPr>
          <a:xfrm>
            <a:off x="10973773" y="2057398"/>
            <a:ext cx="3657600" cy="5486400"/>
          </a:xfrm>
          <a:prstGeom prst="rect">
            <a:avLst/>
          </a:prstGeom>
          <a:solidFill>
            <a:schemeClr val="accent2"/>
          </a:solidFill>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a:p>
            <a:pPr lvl="1">
              <a:spcBef>
                <a:spcPts val="600"/>
              </a:spcBef>
              <a:buFont typeface="Wingdings" panose="05000000000000000000" pitchFamily="2" charset="2"/>
              <a:buChar char="§"/>
            </a:pPr>
            <a:r>
              <a:rPr lang="en-US" dirty="0"/>
              <a:t>Second level</a:t>
            </a:r>
          </a:p>
          <a:p>
            <a:pPr lvl="2">
              <a:spcBef>
                <a:spcPts val="600"/>
              </a:spcBef>
              <a:buChar char="–"/>
            </a:pPr>
            <a:r>
              <a:rPr lang="en-US" dirty="0"/>
              <a:t>Third level</a:t>
            </a:r>
          </a:p>
          <a:p>
            <a:pPr lvl="3">
              <a:spcBef>
                <a:spcPts val="600"/>
              </a:spcBef>
              <a:buFont typeface="Arial" panose="020B0604020202020204" pitchFamily="34" charset="0"/>
              <a:buChar char="•"/>
            </a:pPr>
            <a:r>
              <a:rPr lang="en-US" dirty="0"/>
              <a:t>Fourth level</a:t>
            </a:r>
          </a:p>
          <a:p>
            <a:pPr lvl="4">
              <a:spcBef>
                <a:spcPts val="600"/>
              </a:spcBef>
              <a:buChar char="–"/>
            </a:pPr>
            <a:r>
              <a:rPr lang="en-US" dirty="0"/>
              <a:t>Fifth level</a:t>
            </a:r>
          </a:p>
        </p:txBody>
      </p:sp>
      <p:sp>
        <p:nvSpPr>
          <p:cNvPr id="3" name="Content Placeholder 2"/>
          <p:cNvSpPr>
            <a:spLocks noGrp="1"/>
          </p:cNvSpPr>
          <p:nvPr>
            <p:ph idx="1"/>
          </p:nvPr>
        </p:nvSpPr>
        <p:spPr>
          <a:xfrm>
            <a:off x="0" y="2057398"/>
            <a:ext cx="3657600" cy="5486400"/>
          </a:xfrm>
          <a:prstGeom prst="rect">
            <a:avLst/>
          </a:prstGeom>
          <a:solidFill>
            <a:schemeClr val="accent2"/>
          </a:solidFill>
        </p:spPr>
        <p:txBody>
          <a:bodyPr vert="horz" lIns="4572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a:p>
            <a:pPr lvl="1">
              <a:spcBef>
                <a:spcPts val="600"/>
              </a:spcBef>
              <a:buFont typeface="Wingdings" panose="05000000000000000000" pitchFamily="2" charset="2"/>
              <a:buChar char="§"/>
            </a:pPr>
            <a:r>
              <a:rPr lang="en-US" dirty="0"/>
              <a:t>Second level</a:t>
            </a:r>
          </a:p>
          <a:p>
            <a:pPr lvl="2">
              <a:spcBef>
                <a:spcPts val="600"/>
              </a:spcBef>
              <a:buChar char="–"/>
            </a:pPr>
            <a:r>
              <a:rPr lang="en-US" dirty="0"/>
              <a:t>Third level</a:t>
            </a:r>
          </a:p>
          <a:p>
            <a:pPr lvl="3">
              <a:spcBef>
                <a:spcPts val="600"/>
              </a:spcBef>
              <a:buFont typeface="Arial" panose="020B0604020202020204" pitchFamily="34" charset="0"/>
              <a:buChar char="•"/>
            </a:pPr>
            <a:r>
              <a:rPr lang="en-US" dirty="0"/>
              <a:t>Fourth level</a:t>
            </a:r>
          </a:p>
          <a:p>
            <a:pPr lvl="4">
              <a:spcBef>
                <a:spcPts val="600"/>
              </a:spcBef>
              <a:buChar char="–"/>
            </a:pPr>
            <a:r>
              <a:rPr lang="en-US" dirty="0"/>
              <a:t>Fifth level</a:t>
            </a:r>
          </a:p>
        </p:txBody>
      </p:sp>
      <p:sp>
        <p:nvSpPr>
          <p:cNvPr id="15" name="Content Placeholder 2"/>
          <p:cNvSpPr>
            <a:spLocks noGrp="1"/>
          </p:cNvSpPr>
          <p:nvPr>
            <p:ph idx="12"/>
          </p:nvPr>
        </p:nvSpPr>
        <p:spPr>
          <a:xfrm>
            <a:off x="3657600" y="2057400"/>
            <a:ext cx="3657600" cy="5486400"/>
          </a:xfrm>
          <a:prstGeom prst="rect">
            <a:avLst/>
          </a:prstGeom>
          <a:solidFill>
            <a:schemeClr val="accent2"/>
          </a:solidFill>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a:p>
            <a:pPr lvl="1">
              <a:spcBef>
                <a:spcPts val="600"/>
              </a:spcBef>
              <a:buFont typeface="Wingdings" panose="05000000000000000000" pitchFamily="2" charset="2"/>
              <a:buChar char="§"/>
            </a:pPr>
            <a:r>
              <a:rPr lang="en-US" dirty="0"/>
              <a:t>Second level</a:t>
            </a:r>
          </a:p>
          <a:p>
            <a:pPr lvl="2">
              <a:spcBef>
                <a:spcPts val="600"/>
              </a:spcBef>
              <a:buChar char="–"/>
            </a:pPr>
            <a:r>
              <a:rPr lang="en-US" dirty="0"/>
              <a:t>Third level</a:t>
            </a:r>
          </a:p>
          <a:p>
            <a:pPr lvl="3">
              <a:spcBef>
                <a:spcPts val="600"/>
              </a:spcBef>
              <a:buFont typeface="Arial" panose="020B0604020202020204" pitchFamily="34" charset="0"/>
              <a:buChar char="•"/>
            </a:pPr>
            <a:r>
              <a:rPr lang="en-US" dirty="0"/>
              <a:t>Fourth level</a:t>
            </a:r>
          </a:p>
          <a:p>
            <a:pPr lvl="4">
              <a:spcBef>
                <a:spcPts val="600"/>
              </a:spcBef>
              <a:buChar char="–"/>
            </a:pPr>
            <a:r>
              <a:rPr lang="en-US" dirty="0"/>
              <a:t>Fifth level</a:t>
            </a:r>
          </a:p>
        </p:txBody>
      </p:sp>
      <p:sp>
        <p:nvSpPr>
          <p:cNvPr id="14" name="Rectangle 13"/>
          <p:cNvSpPr/>
          <p:nvPr userDrawn="1"/>
        </p:nvSpPr>
        <p:spPr>
          <a:xfrm>
            <a:off x="0" y="0"/>
            <a:ext cx="14630400" cy="205739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5" name="Text Placeholder 4"/>
          <p:cNvSpPr>
            <a:spLocks noGrp="1"/>
          </p:cNvSpPr>
          <p:nvPr>
            <p:ph type="body" sz="quarter" idx="11"/>
          </p:nvPr>
        </p:nvSpPr>
        <p:spPr>
          <a:xfrm>
            <a:off x="457200" y="265176"/>
            <a:ext cx="6583680" cy="274320"/>
          </a:xfrm>
          <a:prstGeom prst="rect">
            <a:avLst/>
          </a:prstGeom>
        </p:spPr>
        <p:txBody>
          <a:bodyPr lIns="0" tIns="0" rIns="0" bIns="0">
            <a:noAutofit/>
          </a:bodyPr>
          <a:lstStyle>
            <a:lvl1pPr marL="0" indent="0">
              <a:tabLst/>
              <a:defRPr sz="1600" b="0" i="0">
                <a:solidFill>
                  <a:schemeClr val="accent1"/>
                </a:solidFill>
                <a:latin typeface="IBM Plex Sans" charset="0"/>
                <a:ea typeface="IBM Plex Sans" charset="0"/>
                <a:cs typeface="IBM Plex Sans" charset="0"/>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cxnSp>
        <p:nvCxnSpPr>
          <p:cNvPr id="10" name="Straight Connector 9"/>
          <p:cNvCxnSpPr/>
          <p:nvPr userDrawn="1"/>
        </p:nvCxnSpPr>
        <p:spPr>
          <a:xfrm>
            <a:off x="7315200" y="2057398"/>
            <a:ext cx="0" cy="54864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userDrawn="1"/>
        </p:nvCxnSpPr>
        <p:spPr>
          <a:xfrm>
            <a:off x="10972800" y="2057398"/>
            <a:ext cx="0" cy="54864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userDrawn="1"/>
        </p:nvCxnSpPr>
        <p:spPr>
          <a:xfrm>
            <a:off x="3657600" y="2057398"/>
            <a:ext cx="0" cy="54864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8" name="Text Placeholder 23"/>
          <p:cNvSpPr>
            <a:spLocks noGrp="1"/>
          </p:cNvSpPr>
          <p:nvPr>
            <p:ph type="body" sz="quarter" idx="15" hasCustomPrompt="1"/>
          </p:nvPr>
        </p:nvSpPr>
        <p:spPr>
          <a:xfrm>
            <a:off x="457200" y="7342632"/>
            <a:ext cx="6583680" cy="457200"/>
          </a:xfrm>
          <a:prstGeom prst="rect">
            <a:avLst/>
          </a:prstGeom>
        </p:spPr>
        <p:txBody>
          <a:bodyPr lIns="0" tIns="0" rIns="0" bIns="0" anchor="b"/>
          <a:lstStyle>
            <a:lvl1pPr marL="0" indent="0">
              <a:tabLst/>
              <a:defRPr sz="800" b="0" i="0">
                <a:solidFill>
                  <a:schemeClr val="bg2">
                    <a:alpha val="70000"/>
                  </a:schemeClr>
                </a:solidFill>
                <a:latin typeface="IBM Plex Sans" charset="0"/>
                <a:ea typeface="IBM Plex Sans" charset="0"/>
                <a:cs typeface="IBM Plex Sans" charset="0"/>
              </a:defRPr>
            </a:lvl1pPr>
            <a:lvl2pPr>
              <a:defRPr sz="900"/>
            </a:lvl2pPr>
            <a:lvl3pPr>
              <a:defRPr sz="900"/>
            </a:lvl3pPr>
            <a:lvl4pPr>
              <a:defRPr sz="900"/>
            </a:lvl4pPr>
            <a:lvl5pPr>
              <a:defRPr sz="900"/>
            </a:lvl5pPr>
          </a:lstStyle>
          <a:p>
            <a:pPr lvl="0"/>
            <a:r>
              <a:rPr lang="en-US" dirty="0"/>
              <a:t>Source: Edit source here</a:t>
            </a:r>
          </a:p>
        </p:txBody>
      </p:sp>
      <p:sp>
        <p:nvSpPr>
          <p:cNvPr id="19" name="Title 1"/>
          <p:cNvSpPr>
            <a:spLocks noGrp="1"/>
          </p:cNvSpPr>
          <p:nvPr>
            <p:ph type="title"/>
          </p:nvPr>
        </p:nvSpPr>
        <p:spPr>
          <a:xfrm>
            <a:off x="457200" y="685800"/>
            <a:ext cx="13716000" cy="11430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4-6_Title and Content">
    <p:spTree>
      <p:nvGrpSpPr>
        <p:cNvPr id="1" name=""/>
        <p:cNvGrpSpPr/>
        <p:nvPr/>
      </p:nvGrpSpPr>
      <p:grpSpPr>
        <a:xfrm>
          <a:off x="0" y="0"/>
          <a:ext cx="0" cy="0"/>
          <a:chOff x="0" y="0"/>
          <a:chExt cx="0" cy="0"/>
        </a:xfrm>
      </p:grpSpPr>
      <p:sp>
        <p:nvSpPr>
          <p:cNvPr id="13" name="Content Placeholder 2"/>
          <p:cNvSpPr>
            <a:spLocks noGrp="1"/>
          </p:cNvSpPr>
          <p:nvPr>
            <p:ph idx="13"/>
          </p:nvPr>
        </p:nvSpPr>
        <p:spPr>
          <a:xfrm>
            <a:off x="7315200" y="2"/>
            <a:ext cx="3657600" cy="4114800"/>
          </a:xfrm>
          <a:prstGeom prst="rect">
            <a:avLst/>
          </a:prstGeom>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a:p>
            <a:pPr lvl="1">
              <a:spcBef>
                <a:spcPts val="600"/>
              </a:spcBef>
              <a:buFont typeface="Wingdings" panose="05000000000000000000" pitchFamily="2" charset="2"/>
              <a:buChar char="§"/>
            </a:pPr>
            <a:r>
              <a:rPr lang="en-US" dirty="0"/>
              <a:t>Second level</a:t>
            </a:r>
          </a:p>
          <a:p>
            <a:pPr lvl="2">
              <a:spcBef>
                <a:spcPts val="600"/>
              </a:spcBef>
              <a:buChar char="–"/>
            </a:pPr>
            <a:r>
              <a:rPr lang="en-US" dirty="0"/>
              <a:t>Third level</a:t>
            </a:r>
          </a:p>
          <a:p>
            <a:pPr lvl="3">
              <a:spcBef>
                <a:spcPts val="600"/>
              </a:spcBef>
              <a:buFont typeface="Arial" panose="020B0604020202020204" pitchFamily="34" charset="0"/>
              <a:buChar char="•"/>
            </a:pPr>
            <a:r>
              <a:rPr lang="en-US" dirty="0"/>
              <a:t>Fourth level</a:t>
            </a:r>
          </a:p>
          <a:p>
            <a:pPr lvl="4">
              <a:spcBef>
                <a:spcPts val="600"/>
              </a:spcBef>
              <a:buChar char="–"/>
            </a:pPr>
            <a:r>
              <a:rPr lang="en-US" dirty="0"/>
              <a:t>Fifth level</a:t>
            </a:r>
          </a:p>
        </p:txBody>
      </p:sp>
      <p:sp>
        <p:nvSpPr>
          <p:cNvPr id="14" name="Content Placeholder 2"/>
          <p:cNvSpPr>
            <a:spLocks noGrp="1"/>
          </p:cNvSpPr>
          <p:nvPr>
            <p:ph idx="14"/>
          </p:nvPr>
        </p:nvSpPr>
        <p:spPr>
          <a:xfrm>
            <a:off x="10973773" y="0"/>
            <a:ext cx="3657600" cy="4114800"/>
          </a:xfrm>
          <a:prstGeom prst="rect">
            <a:avLst/>
          </a:prstGeom>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a:p>
            <a:pPr lvl="1">
              <a:spcBef>
                <a:spcPts val="600"/>
              </a:spcBef>
              <a:buFont typeface="Wingdings" panose="05000000000000000000" pitchFamily="2" charset="2"/>
              <a:buChar char="§"/>
            </a:pPr>
            <a:r>
              <a:rPr lang="en-US" dirty="0"/>
              <a:t>Second level</a:t>
            </a:r>
          </a:p>
          <a:p>
            <a:pPr lvl="2">
              <a:spcBef>
                <a:spcPts val="600"/>
              </a:spcBef>
              <a:buChar char="–"/>
            </a:pPr>
            <a:r>
              <a:rPr lang="en-US" dirty="0"/>
              <a:t>Third level</a:t>
            </a:r>
          </a:p>
          <a:p>
            <a:pPr lvl="3">
              <a:spcBef>
                <a:spcPts val="600"/>
              </a:spcBef>
              <a:buFont typeface="Arial" panose="020B0604020202020204" pitchFamily="34" charset="0"/>
              <a:buChar char="•"/>
            </a:pPr>
            <a:r>
              <a:rPr lang="en-US" dirty="0"/>
              <a:t>Fourth level</a:t>
            </a:r>
          </a:p>
          <a:p>
            <a:pPr lvl="4">
              <a:spcBef>
                <a:spcPts val="600"/>
              </a:spcBef>
              <a:buChar char="–"/>
            </a:pPr>
            <a:r>
              <a:rPr lang="en-US" dirty="0"/>
              <a:t>Fifth level</a:t>
            </a:r>
          </a:p>
        </p:txBody>
      </p:sp>
      <p:sp>
        <p:nvSpPr>
          <p:cNvPr id="15" name="Content Placeholder 2"/>
          <p:cNvSpPr>
            <a:spLocks noGrp="1"/>
          </p:cNvSpPr>
          <p:nvPr>
            <p:ph idx="12"/>
          </p:nvPr>
        </p:nvSpPr>
        <p:spPr>
          <a:xfrm>
            <a:off x="3657600" y="2"/>
            <a:ext cx="3657600" cy="4114800"/>
          </a:xfrm>
          <a:prstGeom prst="rect">
            <a:avLst/>
          </a:prstGeom>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a:p>
            <a:pPr lvl="1">
              <a:spcBef>
                <a:spcPts val="600"/>
              </a:spcBef>
              <a:buFont typeface="Wingdings" panose="05000000000000000000" pitchFamily="2" charset="2"/>
              <a:buChar char="§"/>
            </a:pPr>
            <a:r>
              <a:rPr lang="en-US" dirty="0"/>
              <a:t>Second level</a:t>
            </a:r>
          </a:p>
          <a:p>
            <a:pPr lvl="2">
              <a:spcBef>
                <a:spcPts val="600"/>
              </a:spcBef>
              <a:buChar char="–"/>
            </a:pPr>
            <a:r>
              <a:rPr lang="en-US" dirty="0"/>
              <a:t>Third level</a:t>
            </a:r>
          </a:p>
          <a:p>
            <a:pPr lvl="3">
              <a:spcBef>
                <a:spcPts val="600"/>
              </a:spcBef>
              <a:buFont typeface="Arial" panose="020B0604020202020204" pitchFamily="34" charset="0"/>
              <a:buChar char="•"/>
            </a:pPr>
            <a:r>
              <a:rPr lang="en-US" dirty="0"/>
              <a:t>Fourth level</a:t>
            </a:r>
          </a:p>
          <a:p>
            <a:pPr lvl="4">
              <a:spcBef>
                <a:spcPts val="600"/>
              </a:spcBef>
              <a:buChar char="–"/>
            </a:pPr>
            <a:r>
              <a:rPr lang="en-US" dirty="0"/>
              <a:t>Fifth level</a:t>
            </a:r>
          </a:p>
        </p:txBody>
      </p:sp>
      <p:sp>
        <p:nvSpPr>
          <p:cNvPr id="16" name="Content Placeholder 2"/>
          <p:cNvSpPr>
            <a:spLocks noGrp="1"/>
          </p:cNvSpPr>
          <p:nvPr>
            <p:ph idx="15"/>
          </p:nvPr>
        </p:nvSpPr>
        <p:spPr>
          <a:xfrm>
            <a:off x="7315200" y="4114800"/>
            <a:ext cx="3657600" cy="4114800"/>
          </a:xfrm>
          <a:prstGeom prst="rect">
            <a:avLst/>
          </a:prstGeom>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a:p>
            <a:pPr lvl="1">
              <a:spcBef>
                <a:spcPts val="600"/>
              </a:spcBef>
              <a:buFont typeface="Wingdings" panose="05000000000000000000" pitchFamily="2" charset="2"/>
              <a:buChar char="§"/>
            </a:pPr>
            <a:r>
              <a:rPr lang="en-US" dirty="0"/>
              <a:t>Second level</a:t>
            </a:r>
          </a:p>
          <a:p>
            <a:pPr lvl="2">
              <a:spcBef>
                <a:spcPts val="600"/>
              </a:spcBef>
              <a:buChar char="–"/>
            </a:pPr>
            <a:r>
              <a:rPr lang="en-US" dirty="0"/>
              <a:t>Third level</a:t>
            </a:r>
          </a:p>
          <a:p>
            <a:pPr lvl="3">
              <a:spcBef>
                <a:spcPts val="600"/>
              </a:spcBef>
              <a:buFont typeface="Arial" panose="020B0604020202020204" pitchFamily="34" charset="0"/>
              <a:buChar char="•"/>
            </a:pPr>
            <a:r>
              <a:rPr lang="en-US" dirty="0"/>
              <a:t>Fourth level</a:t>
            </a:r>
          </a:p>
          <a:p>
            <a:pPr lvl="4">
              <a:spcBef>
                <a:spcPts val="600"/>
              </a:spcBef>
              <a:buChar char="–"/>
            </a:pPr>
            <a:r>
              <a:rPr lang="en-US" dirty="0"/>
              <a:t>Fifth level</a:t>
            </a:r>
          </a:p>
        </p:txBody>
      </p:sp>
      <p:sp>
        <p:nvSpPr>
          <p:cNvPr id="17" name="Content Placeholder 2"/>
          <p:cNvSpPr>
            <a:spLocks noGrp="1"/>
          </p:cNvSpPr>
          <p:nvPr>
            <p:ph idx="16"/>
          </p:nvPr>
        </p:nvSpPr>
        <p:spPr>
          <a:xfrm>
            <a:off x="10973773" y="4114800"/>
            <a:ext cx="3657600" cy="4114800"/>
          </a:xfrm>
          <a:prstGeom prst="rect">
            <a:avLst/>
          </a:prstGeom>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a:p>
            <a:pPr lvl="1">
              <a:spcBef>
                <a:spcPts val="600"/>
              </a:spcBef>
              <a:buFont typeface="Wingdings" panose="05000000000000000000" pitchFamily="2" charset="2"/>
              <a:buChar char="§"/>
            </a:pPr>
            <a:r>
              <a:rPr lang="en-US" dirty="0"/>
              <a:t>Second level</a:t>
            </a:r>
          </a:p>
          <a:p>
            <a:pPr lvl="2">
              <a:spcBef>
                <a:spcPts val="600"/>
              </a:spcBef>
              <a:buChar char="–"/>
            </a:pPr>
            <a:r>
              <a:rPr lang="en-US" dirty="0"/>
              <a:t>Third level</a:t>
            </a:r>
          </a:p>
          <a:p>
            <a:pPr lvl="3">
              <a:spcBef>
                <a:spcPts val="600"/>
              </a:spcBef>
              <a:buFont typeface="Arial" panose="020B0604020202020204" pitchFamily="34" charset="0"/>
              <a:buChar char="•"/>
            </a:pPr>
            <a:r>
              <a:rPr lang="en-US" dirty="0"/>
              <a:t>Fourth level</a:t>
            </a:r>
          </a:p>
          <a:p>
            <a:pPr lvl="4">
              <a:spcBef>
                <a:spcPts val="600"/>
              </a:spcBef>
              <a:buChar char="–"/>
            </a:pPr>
            <a:r>
              <a:rPr lang="en-US" dirty="0"/>
              <a:t>Fifth level</a:t>
            </a:r>
          </a:p>
        </p:txBody>
      </p:sp>
      <p:sp>
        <p:nvSpPr>
          <p:cNvPr id="18" name="Content Placeholder 2"/>
          <p:cNvSpPr>
            <a:spLocks noGrp="1"/>
          </p:cNvSpPr>
          <p:nvPr>
            <p:ph idx="17"/>
          </p:nvPr>
        </p:nvSpPr>
        <p:spPr>
          <a:xfrm>
            <a:off x="3657600" y="4114800"/>
            <a:ext cx="3657600" cy="4114800"/>
          </a:xfrm>
          <a:prstGeom prst="rect">
            <a:avLst/>
          </a:prstGeom>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a:p>
            <a:pPr lvl="1">
              <a:spcBef>
                <a:spcPts val="600"/>
              </a:spcBef>
              <a:buFont typeface="Wingdings" panose="05000000000000000000" pitchFamily="2" charset="2"/>
              <a:buChar char="§"/>
            </a:pPr>
            <a:r>
              <a:rPr lang="en-US" dirty="0"/>
              <a:t>Second level</a:t>
            </a:r>
          </a:p>
          <a:p>
            <a:pPr lvl="2">
              <a:spcBef>
                <a:spcPts val="600"/>
              </a:spcBef>
              <a:buChar char="–"/>
            </a:pPr>
            <a:r>
              <a:rPr lang="en-US" dirty="0"/>
              <a:t>Third level</a:t>
            </a:r>
          </a:p>
          <a:p>
            <a:pPr lvl="3">
              <a:spcBef>
                <a:spcPts val="600"/>
              </a:spcBef>
              <a:buFont typeface="Arial" panose="020B0604020202020204" pitchFamily="34" charset="0"/>
              <a:buChar char="•"/>
            </a:pPr>
            <a:r>
              <a:rPr lang="en-US" dirty="0"/>
              <a:t>Fourth level</a:t>
            </a:r>
          </a:p>
          <a:p>
            <a:pPr lvl="4">
              <a:spcBef>
                <a:spcPts val="600"/>
              </a:spcBef>
              <a:buChar char="–"/>
            </a:pPr>
            <a:r>
              <a:rPr lang="en-US" dirty="0"/>
              <a:t>Fifth level</a:t>
            </a:r>
          </a:p>
        </p:txBody>
      </p:sp>
      <p:sp>
        <p:nvSpPr>
          <p:cNvPr id="2" name="Title 1"/>
          <p:cNvSpPr>
            <a:spLocks noGrp="1"/>
          </p:cNvSpPr>
          <p:nvPr>
            <p:ph type="title"/>
          </p:nvPr>
        </p:nvSpPr>
        <p:spPr>
          <a:xfrm>
            <a:off x="457200" y="2057400"/>
            <a:ext cx="2971800" cy="3657600"/>
          </a:xfrm>
        </p:spPr>
        <p:txBody>
          <a:bodyPr tIns="228600">
            <a:noAutofit/>
          </a:bodyPr>
          <a:lstStyle>
            <a:lvl1pPr>
              <a:defRPr>
                <a:solidFill>
                  <a:schemeClr val="bg2"/>
                </a:solidFill>
              </a:defRPr>
            </a:lvl1p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a:prstGeom prst="rect">
            <a:avLst/>
          </a:prstGeom>
        </p:spPr>
        <p:txBody>
          <a:bodyPr lIns="0" tIns="0" rIns="0" bIns="0">
            <a:noAutofit/>
          </a:bodyPr>
          <a:lstStyle>
            <a:lvl1pPr marL="0" indent="0">
              <a:tabLst/>
              <a:defRPr sz="1600" b="0" i="0">
                <a:solidFill>
                  <a:schemeClr val="accent1"/>
                </a:solidFill>
                <a:latin typeface="IBM Plex Sans" charset="0"/>
                <a:ea typeface="IBM Plex Sans" charset="0"/>
                <a:cs typeface="IBM Plex Sans" charset="0"/>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cxnSp>
        <p:nvCxnSpPr>
          <p:cNvPr id="19" name="Straight Connector 18"/>
          <p:cNvCxnSpPr/>
          <p:nvPr userDrawn="1"/>
        </p:nvCxnSpPr>
        <p:spPr>
          <a:xfrm>
            <a:off x="7315200" y="4114800"/>
            <a:ext cx="0" cy="3657600"/>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10972800" y="4114800"/>
            <a:ext cx="0" cy="3657600"/>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a:off x="7315200" y="0"/>
            <a:ext cx="0" cy="3657600"/>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10972800" y="0"/>
            <a:ext cx="0" cy="3657600"/>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sp>
        <p:nvSpPr>
          <p:cNvPr id="40" name="Text Placeholder 23"/>
          <p:cNvSpPr>
            <a:spLocks noGrp="1"/>
          </p:cNvSpPr>
          <p:nvPr>
            <p:ph type="body" sz="quarter" idx="18" hasCustomPrompt="1"/>
          </p:nvPr>
        </p:nvSpPr>
        <p:spPr>
          <a:xfrm>
            <a:off x="457200" y="7342632"/>
            <a:ext cx="3017520" cy="457200"/>
          </a:xfrm>
          <a:prstGeom prst="rect">
            <a:avLst/>
          </a:prstGeom>
        </p:spPr>
        <p:txBody>
          <a:bodyPr lIns="0" tIns="0" rIns="0" bIns="0" anchor="b"/>
          <a:lstStyle>
            <a:lvl1pPr marL="0" indent="0">
              <a:tabLst/>
              <a:defRPr sz="800" b="0" i="0">
                <a:solidFill>
                  <a:schemeClr val="bg2">
                    <a:alpha val="70000"/>
                  </a:schemeClr>
                </a:solidFill>
                <a:latin typeface="IBM Plex Sans" charset="0"/>
                <a:ea typeface="IBM Plex Sans" charset="0"/>
                <a:cs typeface="IBM Plex Sans" charset="0"/>
              </a:defRPr>
            </a:lvl1pPr>
            <a:lvl2pPr>
              <a:defRPr sz="900"/>
            </a:lvl2pPr>
            <a:lvl3pPr>
              <a:defRPr sz="900"/>
            </a:lvl3pPr>
            <a:lvl4pPr>
              <a:defRPr sz="900"/>
            </a:lvl4pPr>
            <a:lvl5pPr>
              <a:defRPr sz="900"/>
            </a:lvl5pPr>
          </a:lstStyle>
          <a:p>
            <a:pPr lvl="0"/>
            <a:r>
              <a:rPr lang="en-US" dirty="0"/>
              <a:t>Source: Edit source here</a:t>
            </a: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1_4-6_Title and Content">
    <p:bg>
      <p:bgPr>
        <a:solidFill>
          <a:schemeClr val="accent2"/>
        </a:solidFill>
        <a:effectLst/>
      </p:bgPr>
    </p:bg>
    <p:spTree>
      <p:nvGrpSpPr>
        <p:cNvPr id="1" name=""/>
        <p:cNvGrpSpPr/>
        <p:nvPr/>
      </p:nvGrpSpPr>
      <p:grpSpPr>
        <a:xfrm>
          <a:off x="0" y="0"/>
          <a:ext cx="0" cy="0"/>
          <a:chOff x="0" y="0"/>
          <a:chExt cx="0" cy="0"/>
        </a:xfrm>
      </p:grpSpPr>
      <p:sp>
        <p:nvSpPr>
          <p:cNvPr id="13" name="Content Placeholder 2"/>
          <p:cNvSpPr>
            <a:spLocks noGrp="1"/>
          </p:cNvSpPr>
          <p:nvPr>
            <p:ph idx="13"/>
          </p:nvPr>
        </p:nvSpPr>
        <p:spPr>
          <a:xfrm>
            <a:off x="7315200" y="2"/>
            <a:ext cx="3657600" cy="4114800"/>
          </a:xfrm>
          <a:prstGeom prst="rect">
            <a:avLst/>
          </a:prstGeom>
          <a:solidFill>
            <a:schemeClr val="tx1"/>
          </a:solidFill>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a:p>
            <a:pPr lvl="1">
              <a:spcBef>
                <a:spcPts val="600"/>
              </a:spcBef>
              <a:buFont typeface="Wingdings" panose="05000000000000000000" pitchFamily="2" charset="2"/>
              <a:buChar char="§"/>
            </a:pPr>
            <a:r>
              <a:rPr lang="en-US" dirty="0"/>
              <a:t>Second level</a:t>
            </a:r>
          </a:p>
          <a:p>
            <a:pPr lvl="2">
              <a:spcBef>
                <a:spcPts val="600"/>
              </a:spcBef>
              <a:buChar char="–"/>
            </a:pPr>
            <a:r>
              <a:rPr lang="en-US" dirty="0"/>
              <a:t>Third level</a:t>
            </a:r>
          </a:p>
          <a:p>
            <a:pPr lvl="3">
              <a:spcBef>
                <a:spcPts val="600"/>
              </a:spcBef>
              <a:buFont typeface="Arial" panose="020B0604020202020204" pitchFamily="34" charset="0"/>
              <a:buChar char="•"/>
            </a:pPr>
            <a:r>
              <a:rPr lang="en-US" dirty="0"/>
              <a:t>Fourth level</a:t>
            </a:r>
          </a:p>
          <a:p>
            <a:pPr lvl="4">
              <a:spcBef>
                <a:spcPts val="600"/>
              </a:spcBef>
              <a:buChar char="–"/>
            </a:pPr>
            <a:r>
              <a:rPr lang="en-US" dirty="0"/>
              <a:t>Fifth level</a:t>
            </a:r>
          </a:p>
        </p:txBody>
      </p:sp>
      <p:sp>
        <p:nvSpPr>
          <p:cNvPr id="14" name="Content Placeholder 2"/>
          <p:cNvSpPr>
            <a:spLocks noGrp="1"/>
          </p:cNvSpPr>
          <p:nvPr>
            <p:ph idx="14"/>
          </p:nvPr>
        </p:nvSpPr>
        <p:spPr>
          <a:xfrm>
            <a:off x="10973773" y="0"/>
            <a:ext cx="3657600" cy="4114800"/>
          </a:xfrm>
          <a:prstGeom prst="rect">
            <a:avLst/>
          </a:prstGeom>
          <a:solidFill>
            <a:schemeClr val="tx1"/>
          </a:solidFill>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a:p>
            <a:pPr lvl="1">
              <a:spcBef>
                <a:spcPts val="600"/>
              </a:spcBef>
              <a:buFont typeface="Wingdings" panose="05000000000000000000" pitchFamily="2" charset="2"/>
              <a:buChar char="§"/>
            </a:pPr>
            <a:r>
              <a:rPr lang="en-US" dirty="0"/>
              <a:t>Second level</a:t>
            </a:r>
          </a:p>
          <a:p>
            <a:pPr lvl="2">
              <a:spcBef>
                <a:spcPts val="600"/>
              </a:spcBef>
              <a:buChar char="–"/>
            </a:pPr>
            <a:r>
              <a:rPr lang="en-US" dirty="0"/>
              <a:t>Third level</a:t>
            </a:r>
          </a:p>
          <a:p>
            <a:pPr lvl="3">
              <a:spcBef>
                <a:spcPts val="600"/>
              </a:spcBef>
              <a:buFont typeface="Arial" panose="020B0604020202020204" pitchFamily="34" charset="0"/>
              <a:buChar char="•"/>
            </a:pPr>
            <a:r>
              <a:rPr lang="en-US" dirty="0"/>
              <a:t>Fourth level</a:t>
            </a:r>
          </a:p>
          <a:p>
            <a:pPr lvl="4">
              <a:spcBef>
                <a:spcPts val="600"/>
              </a:spcBef>
              <a:buChar char="–"/>
            </a:pPr>
            <a:r>
              <a:rPr lang="en-US" dirty="0"/>
              <a:t>Fifth level</a:t>
            </a:r>
          </a:p>
        </p:txBody>
      </p:sp>
      <p:sp>
        <p:nvSpPr>
          <p:cNvPr id="15" name="Content Placeholder 2"/>
          <p:cNvSpPr>
            <a:spLocks noGrp="1"/>
          </p:cNvSpPr>
          <p:nvPr>
            <p:ph idx="12"/>
          </p:nvPr>
        </p:nvSpPr>
        <p:spPr>
          <a:xfrm>
            <a:off x="3657600" y="2"/>
            <a:ext cx="3657600" cy="4114800"/>
          </a:xfrm>
          <a:prstGeom prst="rect">
            <a:avLst/>
          </a:prstGeom>
          <a:solidFill>
            <a:schemeClr val="tx1"/>
          </a:solidFill>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a:p>
            <a:pPr lvl="1">
              <a:spcBef>
                <a:spcPts val="600"/>
              </a:spcBef>
              <a:buFont typeface="Wingdings" panose="05000000000000000000" pitchFamily="2" charset="2"/>
              <a:buChar char="§"/>
            </a:pPr>
            <a:r>
              <a:rPr lang="en-US" dirty="0"/>
              <a:t>Second level</a:t>
            </a:r>
          </a:p>
          <a:p>
            <a:pPr lvl="2">
              <a:spcBef>
                <a:spcPts val="600"/>
              </a:spcBef>
              <a:buChar char="–"/>
            </a:pPr>
            <a:r>
              <a:rPr lang="en-US" dirty="0"/>
              <a:t>Third level</a:t>
            </a:r>
          </a:p>
          <a:p>
            <a:pPr lvl="3">
              <a:spcBef>
                <a:spcPts val="600"/>
              </a:spcBef>
              <a:buFont typeface="Arial" panose="020B0604020202020204" pitchFamily="34" charset="0"/>
              <a:buChar char="•"/>
            </a:pPr>
            <a:r>
              <a:rPr lang="en-US" dirty="0"/>
              <a:t>Fourth level</a:t>
            </a:r>
          </a:p>
          <a:p>
            <a:pPr lvl="4">
              <a:spcBef>
                <a:spcPts val="600"/>
              </a:spcBef>
              <a:buChar char="–"/>
            </a:pPr>
            <a:r>
              <a:rPr lang="en-US" dirty="0"/>
              <a:t>Fifth level</a:t>
            </a:r>
          </a:p>
        </p:txBody>
      </p:sp>
      <p:sp>
        <p:nvSpPr>
          <p:cNvPr id="16" name="Content Placeholder 2"/>
          <p:cNvSpPr>
            <a:spLocks noGrp="1"/>
          </p:cNvSpPr>
          <p:nvPr>
            <p:ph idx="15"/>
          </p:nvPr>
        </p:nvSpPr>
        <p:spPr>
          <a:xfrm>
            <a:off x="7315200" y="4114800"/>
            <a:ext cx="3657600" cy="4114800"/>
          </a:xfrm>
          <a:prstGeom prst="rect">
            <a:avLst/>
          </a:prstGeom>
          <a:solidFill>
            <a:schemeClr val="tx1"/>
          </a:solidFill>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a:p>
            <a:pPr lvl="1">
              <a:spcBef>
                <a:spcPts val="600"/>
              </a:spcBef>
              <a:buFont typeface="Wingdings" panose="05000000000000000000" pitchFamily="2" charset="2"/>
              <a:buChar char="§"/>
            </a:pPr>
            <a:r>
              <a:rPr lang="en-US" dirty="0"/>
              <a:t>Second level</a:t>
            </a:r>
          </a:p>
          <a:p>
            <a:pPr lvl="2">
              <a:spcBef>
                <a:spcPts val="600"/>
              </a:spcBef>
              <a:buChar char="–"/>
            </a:pPr>
            <a:r>
              <a:rPr lang="en-US" dirty="0"/>
              <a:t>Third level</a:t>
            </a:r>
          </a:p>
          <a:p>
            <a:pPr lvl="3">
              <a:spcBef>
                <a:spcPts val="600"/>
              </a:spcBef>
              <a:buFont typeface="Arial" panose="020B0604020202020204" pitchFamily="34" charset="0"/>
              <a:buChar char="•"/>
            </a:pPr>
            <a:r>
              <a:rPr lang="en-US" dirty="0"/>
              <a:t>Fourth level</a:t>
            </a:r>
          </a:p>
          <a:p>
            <a:pPr lvl="4">
              <a:spcBef>
                <a:spcPts val="600"/>
              </a:spcBef>
              <a:buChar char="–"/>
            </a:pPr>
            <a:r>
              <a:rPr lang="en-US" dirty="0"/>
              <a:t>Fifth level</a:t>
            </a:r>
          </a:p>
        </p:txBody>
      </p:sp>
      <p:sp>
        <p:nvSpPr>
          <p:cNvPr id="17" name="Content Placeholder 2"/>
          <p:cNvSpPr>
            <a:spLocks noGrp="1"/>
          </p:cNvSpPr>
          <p:nvPr>
            <p:ph idx="16"/>
          </p:nvPr>
        </p:nvSpPr>
        <p:spPr>
          <a:xfrm>
            <a:off x="10973773" y="4114800"/>
            <a:ext cx="3657600" cy="4114800"/>
          </a:xfrm>
          <a:prstGeom prst="rect">
            <a:avLst/>
          </a:prstGeom>
          <a:solidFill>
            <a:schemeClr val="tx1"/>
          </a:solidFill>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a:p>
            <a:pPr lvl="1">
              <a:spcBef>
                <a:spcPts val="600"/>
              </a:spcBef>
              <a:buFont typeface="Wingdings" panose="05000000000000000000" pitchFamily="2" charset="2"/>
              <a:buChar char="§"/>
            </a:pPr>
            <a:r>
              <a:rPr lang="en-US" dirty="0"/>
              <a:t>Second level</a:t>
            </a:r>
          </a:p>
          <a:p>
            <a:pPr lvl="2">
              <a:spcBef>
                <a:spcPts val="600"/>
              </a:spcBef>
              <a:buChar char="–"/>
            </a:pPr>
            <a:r>
              <a:rPr lang="en-US" dirty="0"/>
              <a:t>Third level</a:t>
            </a:r>
          </a:p>
          <a:p>
            <a:pPr lvl="3">
              <a:spcBef>
                <a:spcPts val="600"/>
              </a:spcBef>
              <a:buFont typeface="Arial" panose="020B0604020202020204" pitchFamily="34" charset="0"/>
              <a:buChar char="•"/>
            </a:pPr>
            <a:r>
              <a:rPr lang="en-US" dirty="0"/>
              <a:t>Fourth level</a:t>
            </a:r>
          </a:p>
          <a:p>
            <a:pPr lvl="4">
              <a:spcBef>
                <a:spcPts val="600"/>
              </a:spcBef>
              <a:buChar char="–"/>
            </a:pPr>
            <a:r>
              <a:rPr lang="en-US" dirty="0"/>
              <a:t>Fifth level</a:t>
            </a:r>
          </a:p>
        </p:txBody>
      </p:sp>
      <p:sp>
        <p:nvSpPr>
          <p:cNvPr id="18" name="Content Placeholder 2"/>
          <p:cNvSpPr>
            <a:spLocks noGrp="1"/>
          </p:cNvSpPr>
          <p:nvPr>
            <p:ph idx="17"/>
          </p:nvPr>
        </p:nvSpPr>
        <p:spPr>
          <a:xfrm>
            <a:off x="3657600" y="4114800"/>
            <a:ext cx="3657600" cy="4114800"/>
          </a:xfrm>
          <a:prstGeom prst="rect">
            <a:avLst/>
          </a:prstGeom>
          <a:solidFill>
            <a:schemeClr val="tx1"/>
          </a:solidFill>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a:p>
            <a:pPr lvl="1">
              <a:spcBef>
                <a:spcPts val="600"/>
              </a:spcBef>
              <a:buFont typeface="Wingdings" panose="05000000000000000000" pitchFamily="2" charset="2"/>
              <a:buChar char="§"/>
            </a:pPr>
            <a:r>
              <a:rPr lang="en-US" dirty="0"/>
              <a:t>Second level</a:t>
            </a:r>
          </a:p>
          <a:p>
            <a:pPr lvl="2">
              <a:spcBef>
                <a:spcPts val="600"/>
              </a:spcBef>
              <a:buChar char="–"/>
            </a:pPr>
            <a:r>
              <a:rPr lang="en-US" dirty="0"/>
              <a:t>Third level</a:t>
            </a:r>
          </a:p>
          <a:p>
            <a:pPr lvl="3">
              <a:spcBef>
                <a:spcPts val="600"/>
              </a:spcBef>
              <a:buFont typeface="Arial" panose="020B0604020202020204" pitchFamily="34" charset="0"/>
              <a:buChar char="•"/>
            </a:pPr>
            <a:r>
              <a:rPr lang="en-US" dirty="0"/>
              <a:t>Fourth level</a:t>
            </a:r>
          </a:p>
          <a:p>
            <a:pPr lvl="4">
              <a:spcBef>
                <a:spcPts val="600"/>
              </a:spcBef>
              <a:buChar char="–"/>
            </a:pPr>
            <a:r>
              <a:rPr lang="en-US" dirty="0"/>
              <a:t>Fifth level</a:t>
            </a:r>
          </a:p>
        </p:txBody>
      </p:sp>
      <p:sp>
        <p:nvSpPr>
          <p:cNvPr id="2" name="Title 1"/>
          <p:cNvSpPr>
            <a:spLocks noGrp="1"/>
          </p:cNvSpPr>
          <p:nvPr>
            <p:ph type="title"/>
          </p:nvPr>
        </p:nvSpPr>
        <p:spPr>
          <a:xfrm>
            <a:off x="457200" y="2057400"/>
            <a:ext cx="2971800" cy="3657600"/>
          </a:xfrm>
        </p:spPr>
        <p:txBody>
          <a:bodyPr tIns="228600">
            <a:noAutofit/>
          </a:bodyPr>
          <a:lstStyle>
            <a:lvl1pPr>
              <a:defRPr>
                <a:solidFill>
                  <a:schemeClr val="bg2"/>
                </a:solidFill>
              </a:defRPr>
            </a:lvl1p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a:prstGeom prst="rect">
            <a:avLst/>
          </a:prstGeom>
        </p:spPr>
        <p:txBody>
          <a:bodyPr lIns="0" tIns="0" rIns="0" bIns="0">
            <a:noAutofit/>
          </a:bodyPr>
          <a:lstStyle>
            <a:lvl1pPr marL="0" indent="0">
              <a:tabLst/>
              <a:defRPr sz="1600" b="0" i="0">
                <a:solidFill>
                  <a:schemeClr val="accent1">
                    <a:lumMod val="40000"/>
                    <a:lumOff val="60000"/>
                  </a:schemeClr>
                </a:solidFill>
                <a:latin typeface="IBM Plex Sans" charset="0"/>
                <a:ea typeface="IBM Plex Sans" charset="0"/>
                <a:cs typeface="IBM Plex Sans" charset="0"/>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cxnSp>
        <p:nvCxnSpPr>
          <p:cNvPr id="19" name="Straight Connector 18"/>
          <p:cNvCxnSpPr/>
          <p:nvPr userDrawn="1"/>
        </p:nvCxnSpPr>
        <p:spPr>
          <a:xfrm>
            <a:off x="7315200" y="4114800"/>
            <a:ext cx="0" cy="3657600"/>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10972800" y="4114800"/>
            <a:ext cx="0" cy="3657600"/>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a:off x="7315200" y="0"/>
            <a:ext cx="0" cy="3657600"/>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10972800" y="0"/>
            <a:ext cx="0" cy="3657600"/>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sp>
        <p:nvSpPr>
          <p:cNvPr id="40" name="Text Placeholder 23"/>
          <p:cNvSpPr>
            <a:spLocks noGrp="1"/>
          </p:cNvSpPr>
          <p:nvPr>
            <p:ph type="body" sz="quarter" idx="18" hasCustomPrompt="1"/>
          </p:nvPr>
        </p:nvSpPr>
        <p:spPr>
          <a:xfrm>
            <a:off x="457200" y="7342632"/>
            <a:ext cx="3017520" cy="457200"/>
          </a:xfrm>
          <a:prstGeom prst="rect">
            <a:avLst/>
          </a:prstGeom>
        </p:spPr>
        <p:txBody>
          <a:bodyPr lIns="0" tIns="0" rIns="0" bIns="0" anchor="b"/>
          <a:lstStyle>
            <a:lvl1pPr marL="0" indent="0">
              <a:tabLst/>
              <a:defRPr sz="800" b="0" i="0">
                <a:solidFill>
                  <a:schemeClr val="bg2">
                    <a:alpha val="70000"/>
                  </a:schemeClr>
                </a:solidFill>
                <a:latin typeface="IBM Plex Sans" charset="0"/>
                <a:ea typeface="IBM Plex Sans" charset="0"/>
                <a:cs typeface="IBM Plex Sans" charset="0"/>
              </a:defRPr>
            </a:lvl1pPr>
            <a:lvl2pPr>
              <a:defRPr sz="900"/>
            </a:lvl2pPr>
            <a:lvl3pPr>
              <a:defRPr sz="900"/>
            </a:lvl3pPr>
            <a:lvl4pPr>
              <a:defRPr sz="900"/>
            </a:lvl4pPr>
            <a:lvl5pPr>
              <a:defRPr sz="900"/>
            </a:lvl5pPr>
          </a:lstStyle>
          <a:p>
            <a:pPr lvl="0"/>
            <a:r>
              <a:rPr lang="en-US" dirty="0"/>
              <a:t>Source: Edit source here</a:t>
            </a:r>
          </a:p>
        </p:txBody>
      </p:sp>
      <p:pic>
        <p:nvPicPr>
          <p:cNvPr id="23" name="Picture 2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3606823" y="7818135"/>
            <a:ext cx="566118" cy="228601"/>
          </a:xfrm>
          <a:prstGeom prst="rect">
            <a:avLst/>
          </a:prstGeom>
        </p:spPr>
      </p:pic>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3_2-8_Title and Content">
    <p:bg>
      <p:bgPr>
        <a:solidFill>
          <a:schemeClr val="accent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457200" y="265176"/>
            <a:ext cx="2971800" cy="822960"/>
          </a:xfrm>
          <a:prstGeom prst="rect">
            <a:avLst/>
          </a:prstGeom>
        </p:spPr>
        <p:txBody>
          <a:bodyPr lIns="0" tIns="0" rIns="0" bIns="0">
            <a:noAutofit/>
          </a:bodyPr>
          <a:lstStyle>
            <a:lvl1pPr>
              <a:defRPr lang="en-US" sz="1600" dirty="0">
                <a:solidFill>
                  <a:schemeClr val="accent1">
                    <a:lumMod val="40000"/>
                    <a:lumOff val="60000"/>
                  </a:schemeClr>
                </a:solidFill>
                <a:latin typeface="IBM Plex Sans" charset="0"/>
                <a:ea typeface="IBM Plex Sans" charset="0"/>
                <a:cs typeface="IBM Plex Sans" charset="0"/>
              </a:defRPr>
            </a:lvl1pPr>
          </a:lstStyle>
          <a:p>
            <a:pPr marL="0" lvl="0">
              <a:tabLst/>
            </a:pPr>
            <a:r>
              <a:rPr lang="en-US" dirty="0"/>
              <a:t>Click to edit Master text styles</a:t>
            </a:r>
          </a:p>
        </p:txBody>
      </p:sp>
      <p:sp>
        <p:nvSpPr>
          <p:cNvPr id="22" name="Content Placeholder 1"/>
          <p:cNvSpPr>
            <a:spLocks noGrp="1"/>
          </p:cNvSpPr>
          <p:nvPr>
            <p:ph idx="15" hasCustomPrompt="1"/>
          </p:nvPr>
        </p:nvSpPr>
        <p:spPr>
          <a:xfrm>
            <a:off x="7308848" y="2"/>
            <a:ext cx="3657600" cy="7772398"/>
          </a:xfrm>
          <a:prstGeom prst="rect">
            <a:avLst/>
          </a:prstGeom>
          <a:solidFill>
            <a:schemeClr val="accent2"/>
          </a:solidFill>
        </p:spPr>
        <p:txBody>
          <a:bodyPr lIns="228600" tIns="228600" rIns="0" bIns="0"/>
          <a:lstStyle>
            <a:lvl1pPr>
              <a:defRPr>
                <a:latin typeface="IBM Plex Sans" panose="020B0503050000000000" pitchFamily="34" charset="0"/>
              </a:defRPr>
            </a:lvl1pPr>
          </a:lstStyle>
          <a:p>
            <a:r>
              <a:rPr lang="en-US" sz="7200" b="1" dirty="0"/>
              <a:t>Text</a:t>
            </a:r>
            <a:endParaRPr lang="en-US" dirty="0"/>
          </a:p>
        </p:txBody>
      </p:sp>
      <p:sp>
        <p:nvSpPr>
          <p:cNvPr id="23" name="Content Placeholder 2"/>
          <p:cNvSpPr>
            <a:spLocks noGrp="1"/>
          </p:cNvSpPr>
          <p:nvPr>
            <p:ph idx="16" hasCustomPrompt="1"/>
          </p:nvPr>
        </p:nvSpPr>
        <p:spPr>
          <a:xfrm>
            <a:off x="10967421" y="0"/>
            <a:ext cx="3657600" cy="7772398"/>
          </a:xfrm>
          <a:prstGeom prst="rect">
            <a:avLst/>
          </a:prstGeom>
          <a:solidFill>
            <a:schemeClr val="accent2"/>
          </a:solidFill>
        </p:spPr>
        <p:txBody>
          <a:bodyPr lIns="228600" tIns="228600" rIns="0" bIns="0"/>
          <a:lstStyle>
            <a:lvl1pPr>
              <a:defRPr>
                <a:latin typeface="IBM Plex Sans" panose="020B0503050000000000" pitchFamily="34" charset="0"/>
              </a:defRPr>
            </a:lvl1pPr>
          </a:lstStyle>
          <a:p>
            <a:r>
              <a:rPr lang="en-US" sz="7200" b="1" dirty="0"/>
              <a:t>Text</a:t>
            </a:r>
            <a:endParaRPr lang="en-US" dirty="0"/>
          </a:p>
        </p:txBody>
      </p:sp>
      <p:sp>
        <p:nvSpPr>
          <p:cNvPr id="24" name="Content Placeholder 3"/>
          <p:cNvSpPr>
            <a:spLocks noGrp="1"/>
          </p:cNvSpPr>
          <p:nvPr>
            <p:ph idx="17" hasCustomPrompt="1"/>
          </p:nvPr>
        </p:nvSpPr>
        <p:spPr>
          <a:xfrm>
            <a:off x="3651248" y="2"/>
            <a:ext cx="3657600" cy="7772398"/>
          </a:xfrm>
          <a:prstGeom prst="rect">
            <a:avLst/>
          </a:prstGeom>
          <a:solidFill>
            <a:schemeClr val="accent2"/>
          </a:solidFill>
        </p:spPr>
        <p:txBody>
          <a:bodyPr lIns="228600" tIns="228600" rIns="0" bIns="0"/>
          <a:lstStyle>
            <a:lvl1pPr>
              <a:defRPr>
                <a:latin typeface="IBM Plex Sans" panose="020B0503050000000000" pitchFamily="34" charset="0"/>
              </a:defRPr>
            </a:lvl1pPr>
          </a:lstStyle>
          <a:p>
            <a:r>
              <a:rPr lang="en-US" sz="7200" b="1" dirty="0"/>
              <a:t>Text</a:t>
            </a:r>
            <a:endParaRPr lang="en-US" dirty="0"/>
          </a:p>
        </p:txBody>
      </p:sp>
      <p:sp>
        <p:nvSpPr>
          <p:cNvPr id="25" name="Title 7"/>
          <p:cNvSpPr>
            <a:spLocks noGrp="1"/>
          </p:cNvSpPr>
          <p:nvPr>
            <p:ph type="title"/>
          </p:nvPr>
        </p:nvSpPr>
        <p:spPr>
          <a:xfrm>
            <a:off x="457200" y="2057400"/>
            <a:ext cx="2971800" cy="3657600"/>
          </a:xfrm>
        </p:spPr>
        <p:txBody>
          <a:bodyPr tIns="228600"/>
          <a:lstStyle/>
          <a:p>
            <a:endParaRPr lang="en-US" dirty="0"/>
          </a:p>
        </p:txBody>
      </p:sp>
      <p:cxnSp>
        <p:nvCxnSpPr>
          <p:cNvPr id="27" name="Straight Connector 26"/>
          <p:cNvCxnSpPr/>
          <p:nvPr userDrawn="1"/>
        </p:nvCxnSpPr>
        <p:spPr>
          <a:xfrm>
            <a:off x="7315200" y="265176"/>
            <a:ext cx="0" cy="7507224"/>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10972800" y="265176"/>
            <a:ext cx="0" cy="7507224"/>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3657600" y="411480"/>
            <a:ext cx="0" cy="7360920"/>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sp>
        <p:nvSpPr>
          <p:cNvPr id="12" name="Text Placeholder 23"/>
          <p:cNvSpPr>
            <a:spLocks noGrp="1"/>
          </p:cNvSpPr>
          <p:nvPr>
            <p:ph type="body" sz="quarter" idx="18" hasCustomPrompt="1"/>
          </p:nvPr>
        </p:nvSpPr>
        <p:spPr>
          <a:xfrm>
            <a:off x="457200" y="7342632"/>
            <a:ext cx="3017520" cy="457200"/>
          </a:xfrm>
          <a:prstGeom prst="rect">
            <a:avLst/>
          </a:prstGeom>
        </p:spPr>
        <p:txBody>
          <a:bodyPr lIns="0" tIns="0" rIns="0" bIns="0" anchor="b"/>
          <a:lstStyle>
            <a:lvl1pPr marL="0" indent="0">
              <a:tabLst/>
              <a:defRPr sz="800" b="0" i="0">
                <a:solidFill>
                  <a:schemeClr val="bg2">
                    <a:alpha val="70000"/>
                  </a:schemeClr>
                </a:solidFill>
                <a:latin typeface="IBM Plex Sans" charset="0"/>
                <a:ea typeface="IBM Plex Sans" charset="0"/>
                <a:cs typeface="IBM Plex Sans" charset="0"/>
              </a:defRPr>
            </a:lvl1pPr>
            <a:lvl2pPr>
              <a:defRPr sz="900"/>
            </a:lvl2pPr>
            <a:lvl3pPr>
              <a:defRPr sz="900"/>
            </a:lvl3pPr>
            <a:lvl4pPr>
              <a:defRPr sz="900"/>
            </a:lvl4pPr>
            <a:lvl5pPr>
              <a:defRPr sz="900"/>
            </a:lvl5pPr>
          </a:lstStyle>
          <a:p>
            <a:pPr lvl="0"/>
            <a:r>
              <a:rPr lang="en-US" dirty="0"/>
              <a:t>Source: Edit source here</a:t>
            </a: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4_2-8_Title and Content">
    <p:bg>
      <p:bgPr>
        <a:solidFill>
          <a:schemeClr val="tx1"/>
        </a:solidFill>
        <a:effectLst/>
      </p:bgPr>
    </p:bg>
    <p:spTree>
      <p:nvGrpSpPr>
        <p:cNvPr id="1" name=""/>
        <p:cNvGrpSpPr/>
        <p:nvPr/>
      </p:nvGrpSpPr>
      <p:grpSpPr>
        <a:xfrm>
          <a:off x="0" y="0"/>
          <a:ext cx="0" cy="0"/>
          <a:chOff x="0" y="0"/>
          <a:chExt cx="0" cy="0"/>
        </a:xfrm>
      </p:grpSpPr>
      <p:sp>
        <p:nvSpPr>
          <p:cNvPr id="22" name="Content Placeholder 1"/>
          <p:cNvSpPr>
            <a:spLocks noGrp="1"/>
          </p:cNvSpPr>
          <p:nvPr>
            <p:ph idx="15" hasCustomPrompt="1"/>
          </p:nvPr>
        </p:nvSpPr>
        <p:spPr>
          <a:xfrm>
            <a:off x="7315200" y="2"/>
            <a:ext cx="3657600" cy="7772398"/>
          </a:xfrm>
          <a:prstGeom prst="rect">
            <a:avLst/>
          </a:prstGeom>
          <a:solidFill>
            <a:schemeClr val="tx1"/>
          </a:solidFill>
        </p:spPr>
        <p:txBody>
          <a:bodyPr lIns="228600" tIns="228600" rIns="0" bIns="0"/>
          <a:lstStyle>
            <a:lvl1pPr>
              <a:defRPr>
                <a:latin typeface="IBM Plex Sans" panose="020B0503050000000000" pitchFamily="34" charset="0"/>
              </a:defRPr>
            </a:lvl1pPr>
          </a:lstStyle>
          <a:p>
            <a:r>
              <a:rPr lang="en-US" sz="7200" b="1" dirty="0"/>
              <a:t>Text</a:t>
            </a:r>
            <a:endParaRPr lang="en-US" dirty="0"/>
          </a:p>
        </p:txBody>
      </p:sp>
      <p:sp>
        <p:nvSpPr>
          <p:cNvPr id="23" name="Content Placeholder 2"/>
          <p:cNvSpPr>
            <a:spLocks noGrp="1"/>
          </p:cNvSpPr>
          <p:nvPr>
            <p:ph idx="16" hasCustomPrompt="1"/>
          </p:nvPr>
        </p:nvSpPr>
        <p:spPr>
          <a:xfrm>
            <a:off x="10973773" y="0"/>
            <a:ext cx="3657600" cy="7772398"/>
          </a:xfrm>
          <a:prstGeom prst="rect">
            <a:avLst/>
          </a:prstGeom>
          <a:solidFill>
            <a:schemeClr val="tx1"/>
          </a:solidFill>
        </p:spPr>
        <p:txBody>
          <a:bodyPr lIns="228600" tIns="228600" rIns="0" bIns="0"/>
          <a:lstStyle>
            <a:lvl1pPr>
              <a:defRPr>
                <a:latin typeface="IBM Plex Sans" panose="020B0503050000000000" pitchFamily="34" charset="0"/>
              </a:defRPr>
            </a:lvl1pPr>
          </a:lstStyle>
          <a:p>
            <a:r>
              <a:rPr lang="en-US" sz="7200" b="1" dirty="0"/>
              <a:t>Text</a:t>
            </a:r>
            <a:endParaRPr lang="en-US" dirty="0"/>
          </a:p>
        </p:txBody>
      </p:sp>
      <p:sp>
        <p:nvSpPr>
          <p:cNvPr id="24" name="Content Placeholder 3"/>
          <p:cNvSpPr>
            <a:spLocks noGrp="1"/>
          </p:cNvSpPr>
          <p:nvPr>
            <p:ph idx="17" hasCustomPrompt="1"/>
          </p:nvPr>
        </p:nvSpPr>
        <p:spPr>
          <a:xfrm>
            <a:off x="3657600" y="2"/>
            <a:ext cx="3657600" cy="7772398"/>
          </a:xfrm>
          <a:prstGeom prst="rect">
            <a:avLst/>
          </a:prstGeom>
          <a:solidFill>
            <a:schemeClr val="tx1"/>
          </a:solidFill>
        </p:spPr>
        <p:txBody>
          <a:bodyPr lIns="228600" tIns="228600" rIns="0" bIns="0"/>
          <a:lstStyle>
            <a:lvl1pPr>
              <a:defRPr>
                <a:latin typeface="IBM Plex Sans" panose="020B0503050000000000" pitchFamily="34" charset="0"/>
              </a:defRPr>
            </a:lvl1pPr>
          </a:lstStyle>
          <a:p>
            <a:r>
              <a:rPr lang="en-US" sz="7200" b="1" dirty="0"/>
              <a:t>Text</a:t>
            </a:r>
            <a:endParaRPr lang="en-US" dirty="0"/>
          </a:p>
        </p:txBody>
      </p:sp>
      <p:cxnSp>
        <p:nvCxnSpPr>
          <p:cNvPr id="27" name="Straight Connector 26"/>
          <p:cNvCxnSpPr/>
          <p:nvPr userDrawn="1"/>
        </p:nvCxnSpPr>
        <p:spPr>
          <a:xfrm>
            <a:off x="7315200" y="265176"/>
            <a:ext cx="0" cy="7507224"/>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10972800" y="265176"/>
            <a:ext cx="0" cy="7507224"/>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3657600" y="411480"/>
            <a:ext cx="0" cy="7360920"/>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sp>
        <p:nvSpPr>
          <p:cNvPr id="14" name="Content Placeholder 3"/>
          <p:cNvSpPr>
            <a:spLocks noGrp="1"/>
          </p:cNvSpPr>
          <p:nvPr>
            <p:ph idx="18"/>
          </p:nvPr>
        </p:nvSpPr>
        <p:spPr>
          <a:xfrm>
            <a:off x="-973" y="0"/>
            <a:ext cx="3657600" cy="8229600"/>
          </a:xfrm>
          <a:prstGeom prst="rect">
            <a:avLst/>
          </a:prstGeom>
          <a:noFill/>
        </p:spPr>
        <p:txBody>
          <a:bodyPr lIns="228600" tIns="228600" rIns="0" bIns="0"/>
          <a:lstStyle>
            <a:lvl1pPr>
              <a:defRPr>
                <a:latin typeface="IBM Plex Sans" panose="020B0503050000000000" pitchFamily="34" charset="0"/>
              </a:defRPr>
            </a:lvl1pPr>
          </a:lstStyle>
          <a:p>
            <a:endParaRPr lang="en-US" sz="7200" b="1" dirty="0"/>
          </a:p>
          <a:p>
            <a:endParaRPr lang="en-US" dirty="0"/>
          </a:p>
        </p:txBody>
      </p:sp>
      <p:sp>
        <p:nvSpPr>
          <p:cNvPr id="11" name="Text Placeholder 4"/>
          <p:cNvSpPr>
            <a:spLocks noGrp="1"/>
          </p:cNvSpPr>
          <p:nvPr>
            <p:ph type="body" sz="quarter" idx="11"/>
          </p:nvPr>
        </p:nvSpPr>
        <p:spPr>
          <a:xfrm>
            <a:off x="457200" y="265176"/>
            <a:ext cx="2971800" cy="822960"/>
          </a:xfrm>
          <a:prstGeom prst="rect">
            <a:avLst/>
          </a:prstGeom>
        </p:spPr>
        <p:txBody>
          <a:bodyPr lIns="0" tIns="0" rIns="0" bIns="0">
            <a:noAutofit/>
          </a:bodyPr>
          <a:lstStyle>
            <a:lvl1pPr>
              <a:defRPr sz="1600">
                <a:solidFill>
                  <a:schemeClr val="accent1"/>
                </a:solidFill>
                <a:latin typeface="IBM Plex Sans" panose="020B0503050000000000" pitchFamily="34" charset="0"/>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6_Divider">
    <p:bg>
      <p:bgPr>
        <a:solidFill>
          <a:schemeClr val="bg2"/>
        </a:solidFill>
        <a:effectLst/>
      </p:bgPr>
    </p:bg>
    <p:spTree>
      <p:nvGrpSpPr>
        <p:cNvPr id="1" name=""/>
        <p:cNvGrpSpPr/>
        <p:nvPr/>
      </p:nvGrpSpPr>
      <p:grpSpPr>
        <a:xfrm>
          <a:off x="0" y="0"/>
          <a:ext cx="0" cy="0"/>
          <a:chOff x="0" y="0"/>
          <a:chExt cx="0" cy="0"/>
        </a:xfrm>
      </p:grpSpPr>
      <p:grpSp>
        <p:nvGrpSpPr>
          <p:cNvPr id="20" name="Group 19"/>
          <p:cNvGrpSpPr/>
          <p:nvPr userDrawn="1"/>
        </p:nvGrpSpPr>
        <p:grpSpPr>
          <a:xfrm>
            <a:off x="914400" y="7899655"/>
            <a:ext cx="2713350" cy="220571"/>
            <a:chOff x="914400" y="7899655"/>
            <a:chExt cx="2713350" cy="220571"/>
          </a:xfrm>
        </p:grpSpPr>
        <p:sp>
          <p:nvSpPr>
            <p:cNvPr id="21"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2">
                      <a:lumMod val="25000"/>
                    </a:schemeClr>
                  </a:solidFill>
                  <a:latin typeface="IBM Plex Sans" charset="0"/>
                  <a:ea typeface="IBM Plex Sans" charset="0"/>
                  <a:cs typeface="IBM Plex Sans" charset="0"/>
                </a:rPr>
                <a:t>©</a:t>
              </a:r>
              <a:r>
                <a:rPr lang="en-US" sz="400" b="0" i="0" dirty="0">
                  <a:solidFill>
                    <a:schemeClr val="tx2">
                      <a:lumMod val="25000"/>
                    </a:schemeClr>
                  </a:solidFill>
                  <a:latin typeface="IBM Plex Sans" charset="0"/>
                  <a:ea typeface="IBM Plex Sans" charset="0"/>
                  <a:cs typeface="IBM Plex Sans" charset="0"/>
                </a:rPr>
                <a:t> </a:t>
              </a:r>
              <a:r>
                <a:rPr lang="en-US" sz="799" b="0" i="0" dirty="0">
                  <a:solidFill>
                    <a:schemeClr val="tx2">
                      <a:lumMod val="25000"/>
                    </a:schemeClr>
                  </a:solidFill>
                  <a:latin typeface="IBM Plex Sans" charset="0"/>
                  <a:ea typeface="IBM Plex Sans" charset="0"/>
                  <a:cs typeface="IBM Plex Sans" charset="0"/>
                </a:rPr>
                <a:t>2018 IBM Corporation</a:t>
              </a:r>
              <a:r>
                <a:rPr lang="en-US" sz="799" b="0" i="0" baseline="0" dirty="0">
                  <a:solidFill>
                    <a:schemeClr val="tx2">
                      <a:lumMod val="25000"/>
                    </a:schemeClr>
                  </a:solidFill>
                  <a:latin typeface="IBM Plex Sans" charset="0"/>
                  <a:ea typeface="IBM Plex Sans" charset="0"/>
                  <a:cs typeface="IBM Plex Sans" charset="0"/>
                </a:rPr>
                <a:t>              </a:t>
              </a:r>
              <a:r>
                <a:rPr lang="en-US" sz="799" b="0" i="0" dirty="0">
                  <a:solidFill>
                    <a:schemeClr val="tx2">
                      <a:lumMod val="25000"/>
                    </a:schemeClr>
                  </a:solidFill>
                  <a:latin typeface="IBM Plex Sans" charset="0"/>
                  <a:ea typeface="IBM Plex Sans" charset="0"/>
                  <a:cs typeface="IBM Plex Sans" charset="0"/>
                </a:rPr>
                <a:t> </a:t>
              </a:r>
            </a:p>
          </p:txBody>
        </p:sp>
        <p:sp>
          <p:nvSpPr>
            <p:cNvPr id="22"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tx2">
                      <a:lumMod val="25000"/>
                    </a:schemeClr>
                  </a:solidFill>
                  <a:latin typeface="IBM Plex Sans" charset="0"/>
                  <a:ea typeface="IBM Plex Sans" charset="0"/>
                  <a:cs typeface="IBM Plex Sans" charset="0"/>
                </a:rPr>
                <a:t> </a:t>
              </a:r>
              <a:fld id="{7C9968D1-C8E5-4FE3-AED4-7D4518C301B3}" type="datetime3">
                <a:rPr lang="en-US" sz="799" b="0" i="0" smtClean="0">
                  <a:solidFill>
                    <a:schemeClr val="tx2">
                      <a:lumMod val="25000"/>
                    </a:schemeClr>
                  </a:solidFill>
                  <a:latin typeface="IBM Plex Sans" charset="0"/>
                  <a:ea typeface="IBM Plex Sans" charset="0"/>
                  <a:cs typeface="IBM Plex Sans" charset="0"/>
                </a:rPr>
                <a:pPr marL="0" indent="0" fontAlgn="auto">
                  <a:spcBef>
                    <a:spcPts val="0"/>
                  </a:spcBef>
                  <a:spcAft>
                    <a:spcPts val="0"/>
                  </a:spcAft>
                  <a:tabLst/>
                  <a:defRPr/>
                </a:pPr>
                <a:t>24 March 2020</a:t>
              </a:fld>
              <a:endParaRPr lang="en-US" sz="799" b="0" i="0" dirty="0">
                <a:solidFill>
                  <a:schemeClr val="tx2">
                    <a:lumMod val="25000"/>
                  </a:schemeClr>
                </a:solidFill>
                <a:latin typeface="IBM Plex Sans" charset="0"/>
                <a:ea typeface="IBM Plex Sans" charset="0"/>
                <a:cs typeface="IBM Plex Sans" charset="0"/>
              </a:endParaRPr>
            </a:p>
          </p:txBody>
        </p:sp>
      </p:grpSp>
      <p:sp>
        <p:nvSpPr>
          <p:cNvPr id="23"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2">
                    <a:lumMod val="25000"/>
                  </a:schemeClr>
                </a:solidFill>
                <a:latin typeface="IBM Plex Sans" charset="0"/>
                <a:ea typeface="IBM Plex Sans" charset="0"/>
                <a:cs typeface="IBM Plex Sans" charset="0"/>
              </a:rPr>
              <a:t>IBM Services</a:t>
            </a:r>
          </a:p>
        </p:txBody>
      </p:sp>
      <p:sp>
        <p:nvSpPr>
          <p:cNvPr id="24"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tx2">
                    <a:lumMod val="25000"/>
                  </a:schemeClr>
                </a:solidFill>
                <a:latin typeface="IBM Plex Sans" charset="0"/>
                <a:ea typeface="IBM Plex Sans" charset="0"/>
                <a:cs typeface="IBM Plex Sans" charset="0"/>
              </a:rPr>
              <a:pPr algn="l"/>
              <a:t>‹#›</a:t>
            </a:fld>
            <a:endParaRPr lang="en-US" sz="800" b="0" i="0" dirty="0">
              <a:solidFill>
                <a:schemeClr val="tx2">
                  <a:lumMod val="25000"/>
                </a:schemeClr>
              </a:solidFill>
              <a:latin typeface="IBM Plex Sans" charset="0"/>
              <a:ea typeface="IBM Plex Sans" charset="0"/>
              <a:cs typeface="IBM Plex Sans" charset="0"/>
            </a:endParaRPr>
          </a:p>
        </p:txBody>
      </p:sp>
      <p:sp>
        <p:nvSpPr>
          <p:cNvPr id="15" name="Title 1">
            <a:extLst>
              <a:ext uri="{FF2B5EF4-FFF2-40B4-BE49-F238E27FC236}">
                <a16:creationId xmlns:a16="http://schemas.microsoft.com/office/drawing/2014/main" id="{4C37E806-2405-7C4E-BFC7-866285886ABB}"/>
              </a:ext>
            </a:extLst>
          </p:cNvPr>
          <p:cNvSpPr>
            <a:spLocks noGrp="1"/>
          </p:cNvSpPr>
          <p:nvPr>
            <p:ph type="title"/>
          </p:nvPr>
        </p:nvSpPr>
        <p:spPr>
          <a:xfrm>
            <a:off x="457200" y="685800"/>
            <a:ext cx="9098280" cy="2011680"/>
          </a:xfrm>
        </p:spPr>
        <p:txBody>
          <a:bodyPr>
            <a:noAutofit/>
          </a:bodyPr>
          <a:lstStyle>
            <a:lvl1pPr>
              <a:defRPr sz="3600" b="1">
                <a:solidFill>
                  <a:schemeClr val="tx1"/>
                </a:solidFill>
              </a:defRPr>
            </a:lvl1pPr>
          </a:lstStyle>
          <a:p>
            <a:r>
              <a:rPr lang="en-US" dirty="0"/>
              <a:t>Click to edit Master title style</a:t>
            </a:r>
          </a:p>
        </p:txBody>
      </p:sp>
      <p:pic>
        <p:nvPicPr>
          <p:cNvPr id="12" name="Picture 11">
            <a:extLst>
              <a:ext uri="{FF2B5EF4-FFF2-40B4-BE49-F238E27FC236}">
                <a16:creationId xmlns:a16="http://schemas.microsoft.com/office/drawing/2014/main" id="{DBDCDB89-EBDE-9941-B96D-8AFC1EF1F1E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527544" y="7680960"/>
            <a:ext cx="995930" cy="317850"/>
          </a:xfrm>
          <a:prstGeom prst="rect">
            <a:avLst/>
          </a:prstGeom>
        </p:spPr>
      </p:pic>
      <p:pic>
        <p:nvPicPr>
          <p:cNvPr id="13" name="Picture 12">
            <a:extLst>
              <a:ext uri="{FF2B5EF4-FFF2-40B4-BE49-F238E27FC236}">
                <a16:creationId xmlns:a16="http://schemas.microsoft.com/office/drawing/2014/main" id="{D0367B4A-022F-2F45-AE68-3461B098FCFD}"/>
              </a:ext>
            </a:extLst>
          </p:cNvPr>
          <p:cNvPicPr>
            <a:picLocks noChangeAspect="1"/>
          </p:cNvPicPr>
          <p:nvPr userDrawn="1"/>
        </p:nvPicPr>
        <p:blipFill>
          <a:blip r:embed="rId3" cstate="screen">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12669011" y="7680960"/>
            <a:ext cx="808373" cy="317851"/>
          </a:xfrm>
          <a:prstGeom prst="rect">
            <a:avLst/>
          </a:prstGeom>
        </p:spPr>
      </p:pic>
      <p:pic>
        <p:nvPicPr>
          <p:cNvPr id="14" name="Picture 13">
            <a:extLst>
              <a:ext uri="{FF2B5EF4-FFF2-40B4-BE49-F238E27FC236}">
                <a16:creationId xmlns:a16="http://schemas.microsoft.com/office/drawing/2014/main" id="{0D24C30D-000C-DD4B-9B87-E88DEDF985F4}"/>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3622753" y="7678744"/>
            <a:ext cx="682110" cy="324573"/>
          </a:xfrm>
          <a:prstGeom prst="rect">
            <a:avLst/>
          </a:prstGeom>
        </p:spPr>
      </p:pic>
    </p:spTree>
    <p:extLst>
      <p:ext uri="{BB962C8B-B14F-4D97-AF65-F5344CB8AC3E}">
        <p14:creationId xmlns:p14="http://schemas.microsoft.com/office/powerpoint/2010/main" val="10920692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End slide_dark">
    <p:bg>
      <p:bgPr>
        <a:solidFill>
          <a:schemeClr val="accent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DD1EDCA-5B09-EA47-B953-2BF624D06E70}"/>
              </a:ext>
            </a:extLst>
          </p:cNvPr>
          <p:cNvPicPr>
            <a:picLocks noChangeAspect="1"/>
          </p:cNvPicPr>
          <p:nvPr userDrawn="1"/>
        </p:nvPicPr>
        <p:blipFill>
          <a:blip r:embed="rId2" cstate="screen">
            <a:biLevel thresh="25000"/>
            <a:extLst>
              <a:ext uri="{28A0092B-C50C-407E-A947-70E740481C1C}">
                <a14:useLocalDpi xmlns:a14="http://schemas.microsoft.com/office/drawing/2010/main"/>
              </a:ext>
            </a:extLst>
          </a:blip>
          <a:stretch>
            <a:fillRect/>
          </a:stretch>
        </p:blipFill>
        <p:spPr>
          <a:xfrm>
            <a:off x="3337560" y="3724370"/>
            <a:ext cx="2446692" cy="780859"/>
          </a:xfrm>
          <a:prstGeom prst="rect">
            <a:avLst/>
          </a:prstGeom>
        </p:spPr>
      </p:pic>
      <p:pic>
        <p:nvPicPr>
          <p:cNvPr id="8" name="Picture 7">
            <a:extLst>
              <a:ext uri="{FF2B5EF4-FFF2-40B4-BE49-F238E27FC236}">
                <a16:creationId xmlns:a16="http://schemas.microsoft.com/office/drawing/2014/main" id="{3B7EBEA2-3A45-064F-942E-55A41AE49B30}"/>
              </a:ext>
            </a:extLst>
          </p:cNvPr>
          <p:cNvPicPr>
            <a:picLocks noChangeAspect="1"/>
          </p:cNvPicPr>
          <p:nvPr userDrawn="1"/>
        </p:nvPicPr>
        <p:blipFill>
          <a:blip r:embed="rId3" cstate="screen">
            <a:lum bright="70000" contrast="-70000"/>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a:ext>
            </a:extLst>
          </a:blip>
          <a:stretch>
            <a:fillRect/>
          </a:stretch>
        </p:blipFill>
        <p:spPr>
          <a:xfrm>
            <a:off x="8961120" y="3724369"/>
            <a:ext cx="1985920" cy="780860"/>
          </a:xfrm>
          <a:prstGeom prst="rect">
            <a:avLst/>
          </a:prstGeom>
        </p:spPr>
      </p:pic>
      <p:pic>
        <p:nvPicPr>
          <p:cNvPr id="9" name="Picture 8">
            <a:extLst>
              <a:ext uri="{FF2B5EF4-FFF2-40B4-BE49-F238E27FC236}">
                <a16:creationId xmlns:a16="http://schemas.microsoft.com/office/drawing/2014/main" id="{0292F66B-ED0D-8E43-98C2-0A5A4E296E9E}"/>
              </a:ext>
            </a:extLst>
          </p:cNvPr>
          <p:cNvPicPr>
            <a:picLocks noChangeAspect="1"/>
          </p:cNvPicPr>
          <p:nvPr userDrawn="1"/>
        </p:nvPicPr>
        <p:blipFill>
          <a:blip r:embed="rId5" cstate="screen">
            <a:lum bright="70000" contrast="-70000"/>
            <a:extLst>
              <a:ext uri="{BEBA8EAE-BF5A-486C-A8C5-ECC9F3942E4B}">
                <a14:imgProps xmlns:a14="http://schemas.microsoft.com/office/drawing/2010/main">
                  <a14:imgLayer r:embed="rId6">
                    <a14:imgEffect>
                      <a14:artisticPhotocopy/>
                    </a14:imgEffect>
                  </a14:imgLayer>
                </a14:imgProps>
              </a:ext>
              <a:ext uri="{28A0092B-C50C-407E-A947-70E740481C1C}">
                <a14:useLocalDpi xmlns:a14="http://schemas.microsoft.com/office/drawing/2010/main"/>
              </a:ext>
            </a:extLst>
          </a:blip>
          <a:stretch>
            <a:fillRect/>
          </a:stretch>
        </p:blipFill>
        <p:spPr>
          <a:xfrm>
            <a:off x="6477334" y="3716113"/>
            <a:ext cx="1675731" cy="797374"/>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End slide_light">
    <p:bg>
      <p:bgPr>
        <a:solidFill>
          <a:schemeClr val="bg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282690" y="3502152"/>
            <a:ext cx="2261616" cy="841248"/>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13" Type="http://schemas.openxmlformats.org/officeDocument/2006/relationships/slideLayout" Target="../slideLayouts/slideLayout22.xml"/><Relationship Id="rId18" Type="http://schemas.openxmlformats.org/officeDocument/2006/relationships/slideLayout" Target="../slideLayouts/slideLayout27.xml"/><Relationship Id="rId3" Type="http://schemas.openxmlformats.org/officeDocument/2006/relationships/slideLayout" Target="../slideLayouts/slideLayout12.xml"/><Relationship Id="rId21" Type="http://schemas.openxmlformats.org/officeDocument/2006/relationships/slideLayout" Target="../slideLayouts/slideLayout30.xml"/><Relationship Id="rId7" Type="http://schemas.openxmlformats.org/officeDocument/2006/relationships/slideLayout" Target="../slideLayouts/slideLayout16.xml"/><Relationship Id="rId12" Type="http://schemas.openxmlformats.org/officeDocument/2006/relationships/slideLayout" Target="../slideLayouts/slideLayout21.xml"/><Relationship Id="rId17" Type="http://schemas.openxmlformats.org/officeDocument/2006/relationships/slideLayout" Target="../slideLayouts/slideLayout26.xml"/><Relationship Id="rId2" Type="http://schemas.openxmlformats.org/officeDocument/2006/relationships/slideLayout" Target="../slideLayouts/slideLayout11.xml"/><Relationship Id="rId16" Type="http://schemas.openxmlformats.org/officeDocument/2006/relationships/slideLayout" Target="../slideLayouts/slideLayout25.xml"/><Relationship Id="rId20" Type="http://schemas.openxmlformats.org/officeDocument/2006/relationships/slideLayout" Target="../slideLayouts/slideLayout29.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24" Type="http://schemas.openxmlformats.org/officeDocument/2006/relationships/theme" Target="../theme/theme2.xml"/><Relationship Id="rId5" Type="http://schemas.openxmlformats.org/officeDocument/2006/relationships/slideLayout" Target="../slideLayouts/slideLayout14.xml"/><Relationship Id="rId15" Type="http://schemas.openxmlformats.org/officeDocument/2006/relationships/slideLayout" Target="../slideLayouts/slideLayout24.xml"/><Relationship Id="rId23" Type="http://schemas.openxmlformats.org/officeDocument/2006/relationships/slideLayout" Target="../slideLayouts/slideLayout32.xml"/><Relationship Id="rId10" Type="http://schemas.openxmlformats.org/officeDocument/2006/relationships/slideLayout" Target="../slideLayouts/slideLayout19.xml"/><Relationship Id="rId19" Type="http://schemas.openxmlformats.org/officeDocument/2006/relationships/slideLayout" Target="../slideLayouts/slideLayout28.xml"/><Relationship Id="rId4" Type="http://schemas.openxmlformats.org/officeDocument/2006/relationships/slideLayout" Target="../slideLayouts/slideLayout13.xml"/><Relationship Id="rId9" Type="http://schemas.openxmlformats.org/officeDocument/2006/relationships/slideLayout" Target="../slideLayouts/slideLayout18.xml"/><Relationship Id="rId14" Type="http://schemas.openxmlformats.org/officeDocument/2006/relationships/slideLayout" Target="../slideLayouts/slideLayout23.xml"/><Relationship Id="rId22" Type="http://schemas.openxmlformats.org/officeDocument/2006/relationships/slideLayout" Target="../slideLayouts/slideLayout3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slideLayout" Target="../slideLayouts/slideLayout45.xml"/><Relationship Id="rId18" Type="http://schemas.openxmlformats.org/officeDocument/2006/relationships/slideLayout" Target="../slideLayouts/slideLayout50.xml"/><Relationship Id="rId26" Type="http://schemas.openxmlformats.org/officeDocument/2006/relationships/theme" Target="../theme/theme3.xml"/><Relationship Id="rId3" Type="http://schemas.openxmlformats.org/officeDocument/2006/relationships/slideLayout" Target="../slideLayouts/slideLayout35.xml"/><Relationship Id="rId21" Type="http://schemas.openxmlformats.org/officeDocument/2006/relationships/slideLayout" Target="../slideLayouts/slideLayout53.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17" Type="http://schemas.openxmlformats.org/officeDocument/2006/relationships/slideLayout" Target="../slideLayouts/slideLayout49.xml"/><Relationship Id="rId25" Type="http://schemas.openxmlformats.org/officeDocument/2006/relationships/slideLayout" Target="../slideLayouts/slideLayout57.xml"/><Relationship Id="rId2" Type="http://schemas.openxmlformats.org/officeDocument/2006/relationships/slideLayout" Target="../slideLayouts/slideLayout34.xml"/><Relationship Id="rId16" Type="http://schemas.openxmlformats.org/officeDocument/2006/relationships/slideLayout" Target="../slideLayouts/slideLayout48.xml"/><Relationship Id="rId20" Type="http://schemas.openxmlformats.org/officeDocument/2006/relationships/slideLayout" Target="../slideLayouts/slideLayout52.xml"/><Relationship Id="rId29" Type="http://schemas.openxmlformats.org/officeDocument/2006/relationships/image" Target="../media/image12.tiff"/><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24" Type="http://schemas.openxmlformats.org/officeDocument/2006/relationships/slideLayout" Target="../slideLayouts/slideLayout56.xml"/><Relationship Id="rId5" Type="http://schemas.openxmlformats.org/officeDocument/2006/relationships/slideLayout" Target="../slideLayouts/slideLayout37.xml"/><Relationship Id="rId15" Type="http://schemas.openxmlformats.org/officeDocument/2006/relationships/slideLayout" Target="../slideLayouts/slideLayout47.xml"/><Relationship Id="rId23" Type="http://schemas.openxmlformats.org/officeDocument/2006/relationships/slideLayout" Target="../slideLayouts/slideLayout55.xml"/><Relationship Id="rId28" Type="http://schemas.openxmlformats.org/officeDocument/2006/relationships/image" Target="../media/image11.tiff"/><Relationship Id="rId10" Type="http://schemas.openxmlformats.org/officeDocument/2006/relationships/slideLayout" Target="../slideLayouts/slideLayout42.xml"/><Relationship Id="rId19" Type="http://schemas.openxmlformats.org/officeDocument/2006/relationships/slideLayout" Target="../slideLayouts/slideLayout51.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slideLayout" Target="../slideLayouts/slideLayout46.xml"/><Relationship Id="rId22" Type="http://schemas.openxmlformats.org/officeDocument/2006/relationships/slideLayout" Target="../slideLayouts/slideLayout54.xml"/><Relationship Id="rId27" Type="http://schemas.openxmlformats.org/officeDocument/2006/relationships/image" Target="../media/image10.tiff"/></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5.xml"/><Relationship Id="rId13" Type="http://schemas.openxmlformats.org/officeDocument/2006/relationships/image" Target="../media/image2.png"/><Relationship Id="rId3" Type="http://schemas.openxmlformats.org/officeDocument/2006/relationships/slideLayout" Target="../slideLayouts/slideLayout60.xml"/><Relationship Id="rId7" Type="http://schemas.openxmlformats.org/officeDocument/2006/relationships/slideLayout" Target="../slideLayouts/slideLayout64.xml"/><Relationship Id="rId12" Type="http://schemas.openxmlformats.org/officeDocument/2006/relationships/theme" Target="../theme/theme4.xml"/><Relationship Id="rId2" Type="http://schemas.openxmlformats.org/officeDocument/2006/relationships/slideLayout" Target="../slideLayouts/slideLayout59.xml"/><Relationship Id="rId1" Type="http://schemas.openxmlformats.org/officeDocument/2006/relationships/slideLayout" Target="../slideLayouts/slideLayout58.xml"/><Relationship Id="rId6" Type="http://schemas.openxmlformats.org/officeDocument/2006/relationships/slideLayout" Target="../slideLayouts/slideLayout63.xml"/><Relationship Id="rId11" Type="http://schemas.openxmlformats.org/officeDocument/2006/relationships/slideLayout" Target="../slideLayouts/slideLayout68.xml"/><Relationship Id="rId5" Type="http://schemas.openxmlformats.org/officeDocument/2006/relationships/slideLayout" Target="../slideLayouts/slideLayout62.xml"/><Relationship Id="rId10" Type="http://schemas.openxmlformats.org/officeDocument/2006/relationships/slideLayout" Target="../slideLayouts/slideLayout67.xml"/><Relationship Id="rId4" Type="http://schemas.openxmlformats.org/officeDocument/2006/relationships/slideLayout" Target="../slideLayouts/slideLayout61.xml"/><Relationship Id="rId9" Type="http://schemas.openxmlformats.org/officeDocument/2006/relationships/slideLayout" Target="../slideLayouts/slideLayout6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438150"/>
            <a:ext cx="6583680" cy="1143000"/>
          </a:xfrm>
          <a:prstGeom prst="rect">
            <a:avLst/>
          </a:prstGeom>
        </p:spPr>
        <p:txBody>
          <a:bodyPr vert="horz" lIns="0" tIns="0" rIns="0" bIns="0" rtlCol="0" anchor="t">
            <a:normAutofit/>
          </a:bodyPr>
          <a:lstStyle/>
          <a:p>
            <a:r>
              <a:rPr lang="en-US" dirty="0"/>
              <a:t>Click to edit Master title style</a:t>
            </a:r>
          </a:p>
        </p:txBody>
      </p:sp>
      <p:sp>
        <p:nvSpPr>
          <p:cNvPr id="3" name="Text Placeholder 2"/>
          <p:cNvSpPr>
            <a:spLocks noGrp="1"/>
          </p:cNvSpPr>
          <p:nvPr>
            <p:ph type="body" idx="1"/>
          </p:nvPr>
        </p:nvSpPr>
        <p:spPr>
          <a:xfrm>
            <a:off x="457200" y="2057400"/>
            <a:ext cx="6583680" cy="5486400"/>
          </a:xfrm>
          <a:prstGeom prst="rect">
            <a:avLst/>
          </a:prstGeom>
        </p:spPr>
        <p:txBody>
          <a:bodyPr vert="horz" lIns="0" tIns="228600" rIns="0" bIns="0" rtlCol="0" anchor="t">
            <a:noAutofit/>
          </a:bodyPr>
          <a:lstStyle/>
          <a:p>
            <a:pPr lvl="0"/>
            <a:r>
              <a:rPr lang="en-US" dirty="0"/>
              <a:t>Click to edit Master text styles</a:t>
            </a:r>
          </a:p>
          <a:p>
            <a:pPr lvl="1">
              <a:buFont typeface="Wingdings" panose="05000000000000000000" pitchFamily="2" charset="2"/>
              <a:buChar char="§"/>
            </a:pPr>
            <a:r>
              <a:rPr lang="en-US" dirty="0"/>
              <a:t>Second level</a:t>
            </a:r>
          </a:p>
          <a:p>
            <a:pPr lvl="2">
              <a:buSzPct val="80000"/>
              <a:buChar char="–"/>
            </a:pPr>
            <a:r>
              <a:rPr lang="en-US" dirty="0"/>
              <a:t>Third level</a:t>
            </a:r>
          </a:p>
          <a:p>
            <a:pPr lvl="3">
              <a:buFont typeface="Arial" panose="020B0604020202020204" pitchFamily="34" charset="0"/>
              <a:buChar char="•"/>
            </a:pPr>
            <a:r>
              <a:rPr lang="en-US" dirty="0"/>
              <a:t>Fourth level</a:t>
            </a:r>
          </a:p>
          <a:p>
            <a:pPr lvl="4">
              <a:buSzPct val="80000"/>
              <a:buChar char="–"/>
            </a:pPr>
            <a:r>
              <a:rPr lang="en-US" dirty="0"/>
              <a:t>Fifth level</a:t>
            </a:r>
          </a:p>
        </p:txBody>
      </p:sp>
    </p:spTree>
    <p:extLst>
      <p:ext uri="{BB962C8B-B14F-4D97-AF65-F5344CB8AC3E}">
        <p14:creationId xmlns:p14="http://schemas.microsoft.com/office/powerpoint/2010/main" val="280751840"/>
      </p:ext>
    </p:extLst>
  </p:cSld>
  <p:clrMap bg1="lt1" tx1="dk1" bg2="lt2" tx2="dk2" accent1="accent1" accent2="accent2" accent3="accent3" accent4="accent4" accent5="accent5" accent6="accent6" hlink="hlink" folHlink="folHlink"/>
  <p:sldLayoutIdLst>
    <p:sldLayoutId id="2147483682" r:id="rId1"/>
    <p:sldLayoutId id="2147483669" r:id="rId2"/>
    <p:sldLayoutId id="2147483769" r:id="rId3"/>
    <p:sldLayoutId id="2147483773" r:id="rId4"/>
    <p:sldLayoutId id="2147483772" r:id="rId5"/>
    <p:sldLayoutId id="2147483774" r:id="rId6"/>
    <p:sldLayoutId id="2147483799" r:id="rId7"/>
    <p:sldLayoutId id="2147483770" r:id="rId8"/>
    <p:sldLayoutId id="2147483752" r:id="rId9"/>
  </p:sldLayoutIdLst>
  <p:txStyles>
    <p:titleStyle>
      <a:lvl1pPr algn="l" defTabSz="1097280" rtl="0" eaLnBrk="1" latinLnBrk="0" hangingPunct="1">
        <a:lnSpc>
          <a:spcPct val="90000"/>
        </a:lnSpc>
        <a:spcBef>
          <a:spcPct val="0"/>
        </a:spcBef>
        <a:buNone/>
        <a:defRPr sz="3600" b="0" i="0" kern="1200">
          <a:solidFill>
            <a:schemeClr val="bg2"/>
          </a:solidFill>
          <a:latin typeface="IBM Plex Sans" panose="020B0503050000000000" pitchFamily="34" charset="0"/>
          <a:ea typeface="IBM Plex Sans" panose="020B0503050000000000" pitchFamily="34" charset="0"/>
          <a:cs typeface="Arial" charset="0"/>
        </a:defRPr>
      </a:lvl1pPr>
    </p:titleStyle>
    <p:bodyStyle>
      <a:lvl1pPr marL="0" indent="0" algn="l" defTabSz="1097280" rtl="0" eaLnBrk="1" latinLnBrk="0" hangingPunct="1">
        <a:lnSpc>
          <a:spcPct val="105000"/>
        </a:lnSpc>
        <a:spcBef>
          <a:spcPts val="600"/>
        </a:spcBef>
        <a:buFontTx/>
        <a:buNone/>
        <a:tabLst/>
        <a:defRPr lang="en-US" sz="2000" b="0" i="0" kern="1200" dirty="0" smtClean="0">
          <a:solidFill>
            <a:schemeClr val="bg2"/>
          </a:solidFill>
          <a:latin typeface="IBM Plex Sans" charset="0"/>
          <a:ea typeface="IBM Plex Sans" charset="0"/>
          <a:cs typeface="Arial" charset="0"/>
        </a:defRPr>
      </a:lvl1pPr>
      <a:lvl2pPr marL="228600" indent="-228600" algn="l" defTabSz="1097280" rtl="0" eaLnBrk="1" latinLnBrk="0" hangingPunct="1">
        <a:lnSpc>
          <a:spcPct val="105000"/>
        </a:lnSpc>
        <a:spcBef>
          <a:spcPts val="600"/>
        </a:spcBef>
        <a:buFont typeface="LucidaGrande" charset="0"/>
        <a:buChar char="-"/>
        <a:defRPr lang="en-US" sz="2000" b="0" i="0" kern="1200" dirty="0" smtClean="0">
          <a:solidFill>
            <a:schemeClr val="bg2"/>
          </a:solidFill>
          <a:latin typeface="IBM Plex Sans" charset="0"/>
          <a:ea typeface="IBM Plex Sans" charset="0"/>
          <a:cs typeface="Arial" charset="0"/>
        </a:defRPr>
      </a:lvl2pPr>
      <a:lvl3pPr marL="457200" indent="-228600" algn="l" defTabSz="1097280" rtl="0" eaLnBrk="1" latinLnBrk="0" hangingPunct="1">
        <a:lnSpc>
          <a:spcPct val="105000"/>
        </a:lnSpc>
        <a:spcBef>
          <a:spcPts val="600"/>
        </a:spcBef>
        <a:buFont typeface="Arial" panose="020B0604020202020204" pitchFamily="34" charset="0"/>
        <a:buChar char="•"/>
        <a:defRPr lang="en-US" sz="2000" b="0" i="0" kern="1200" dirty="0" smtClean="0">
          <a:solidFill>
            <a:schemeClr val="bg2"/>
          </a:solidFill>
          <a:latin typeface="IBM Plex Sans" charset="0"/>
          <a:ea typeface="IBM Plex Sans" charset="0"/>
          <a:cs typeface="Arial" charset="0"/>
        </a:defRPr>
      </a:lvl3pPr>
      <a:lvl4pPr marL="685800" indent="-228600" algn="l" defTabSz="1097280" rtl="0" eaLnBrk="1" latinLnBrk="0" hangingPunct="1">
        <a:lnSpc>
          <a:spcPct val="105000"/>
        </a:lnSpc>
        <a:spcBef>
          <a:spcPts val="600"/>
        </a:spcBef>
        <a:buFont typeface=".AppleSystemUIFont" charset="-120"/>
        <a:buChar char="–"/>
        <a:defRPr lang="en-US" sz="2000" b="0" i="0" kern="1200" dirty="0" smtClean="0">
          <a:solidFill>
            <a:schemeClr val="bg2"/>
          </a:solidFill>
          <a:latin typeface="IBM Plex Sans" charset="0"/>
          <a:ea typeface="+mn-ea"/>
          <a:cs typeface="+mn-cs"/>
        </a:defRPr>
      </a:lvl4pPr>
      <a:lvl5pPr marL="914400" indent="-228600" algn="l" defTabSz="1097280" rtl="0" eaLnBrk="1" latinLnBrk="0" hangingPunct="1">
        <a:lnSpc>
          <a:spcPct val="105000"/>
        </a:lnSpc>
        <a:spcBef>
          <a:spcPts val="600"/>
        </a:spcBef>
        <a:buFont typeface="Arial" panose="020B0604020202020204" pitchFamily="34" charset="0"/>
        <a:buChar char="•"/>
        <a:defRPr lang="en-US" sz="2000" b="0" i="0" kern="1200" dirty="0">
          <a:solidFill>
            <a:schemeClr val="bg2"/>
          </a:solidFill>
          <a:latin typeface="IBM Plex Sans" charset="0"/>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685800"/>
            <a:ext cx="6583680" cy="1143000"/>
          </a:xfrm>
          <a:prstGeom prst="rect">
            <a:avLst/>
          </a:prstGeom>
        </p:spPr>
        <p:txBody>
          <a:bodyPr vert="horz" lIns="0" tIns="0" rIns="0" bIns="0" rtlCol="0" anchor="t">
            <a:noAutofit/>
          </a:bodyPr>
          <a:lstStyle/>
          <a:p>
            <a:r>
              <a:rPr lang="en-US" dirty="0"/>
              <a:t>Click to edit Master title style</a:t>
            </a:r>
          </a:p>
        </p:txBody>
      </p:sp>
      <p:sp>
        <p:nvSpPr>
          <p:cNvPr id="3" name="Text Placeholder 2"/>
          <p:cNvSpPr>
            <a:spLocks noGrp="1"/>
          </p:cNvSpPr>
          <p:nvPr>
            <p:ph type="body" idx="1"/>
          </p:nvPr>
        </p:nvSpPr>
        <p:spPr>
          <a:xfrm>
            <a:off x="457200" y="2057400"/>
            <a:ext cx="6583680" cy="5257800"/>
          </a:xfrm>
          <a:prstGeom prst="rect">
            <a:avLst/>
          </a:prstGeom>
        </p:spPr>
        <p:txBody>
          <a:bodyPr vert="horz" lIns="0" tIns="228600" rIns="0" bIns="0" rtlCol="0" anchor="t">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8" name="Group 7"/>
          <p:cNvGrpSpPr/>
          <p:nvPr userDrawn="1"/>
        </p:nvGrpSpPr>
        <p:grpSpPr>
          <a:xfrm>
            <a:off x="914400" y="7899655"/>
            <a:ext cx="2621910" cy="220571"/>
            <a:chOff x="914400" y="7899655"/>
            <a:chExt cx="2621910" cy="220571"/>
          </a:xfrm>
        </p:grpSpPr>
        <p:sp>
          <p:nvSpPr>
            <p:cNvPr id="9"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a:t>
              </a:r>
              <a:r>
                <a:rPr lang="en-US" sz="400" b="0" i="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2018 IBM Corporation</a:t>
              </a:r>
              <a:r>
                <a:rPr lang="en-US" sz="799" b="0" i="0" baseline="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 </a:t>
              </a:r>
            </a:p>
          </p:txBody>
        </p:sp>
        <p:sp>
          <p:nvSpPr>
            <p:cNvPr id="10" name="Date Placeholder 2"/>
            <p:cNvSpPr txBox="1">
              <a:spLocks/>
            </p:cNvSpPr>
            <p:nvPr userDrawn="1"/>
          </p:nvSpPr>
          <p:spPr>
            <a:xfrm>
              <a:off x="2256150" y="7899655"/>
              <a:ext cx="128016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alpha val="60000"/>
                    </a:schemeClr>
                  </a:solidFill>
                  <a:latin typeface="IBM Plex Sans" charset="0"/>
                  <a:ea typeface="IBM Plex Sans" charset="0"/>
                  <a:cs typeface="IBM Plex Sans" charset="0"/>
                </a:rPr>
                <a:t> </a:t>
              </a:r>
              <a:fld id="{7C9968D1-C8E5-4FE3-AED4-7D4518C301B3}" type="datetime3">
                <a:rPr lang="en-US" sz="7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24 March 2020</a:t>
              </a:fld>
              <a:endParaRPr lang="en-US" sz="799" b="0" i="0" dirty="0">
                <a:solidFill>
                  <a:schemeClr val="bg2">
                    <a:alpha val="60000"/>
                  </a:schemeClr>
                </a:solidFill>
                <a:latin typeface="IBM Plex Sans" charset="0"/>
                <a:ea typeface="IBM Plex Sans" charset="0"/>
                <a:cs typeface="IBM Plex Sans" charset="0"/>
              </a:endParaRPr>
            </a:p>
          </p:txBody>
        </p:sp>
      </p:grpSp>
      <p:sp>
        <p:nvSpPr>
          <p:cNvPr id="11"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IBM Services</a:t>
            </a:r>
          </a:p>
        </p:txBody>
      </p:sp>
      <p:sp>
        <p:nvSpPr>
          <p:cNvPr id="12"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spTree>
    <p:extLst>
      <p:ext uri="{BB962C8B-B14F-4D97-AF65-F5344CB8AC3E}">
        <p14:creationId xmlns:p14="http://schemas.microsoft.com/office/powerpoint/2010/main" val="876514636"/>
      </p:ext>
    </p:extLst>
  </p:cSld>
  <p:clrMap bg1="lt1" tx1="dk1" bg2="lt2" tx2="dk2" accent1="accent1" accent2="accent2" accent3="accent3" accent4="accent4" accent5="accent5" accent6="accent6" hlink="hlink" folHlink="folHlink"/>
  <p:sldLayoutIdLst>
    <p:sldLayoutId id="2147483686" r:id="rId1"/>
    <p:sldLayoutId id="2147483745" r:id="rId2"/>
    <p:sldLayoutId id="2147483733" r:id="rId3"/>
    <p:sldLayoutId id="2147483746" r:id="rId4"/>
    <p:sldLayoutId id="2147483776" r:id="rId5"/>
    <p:sldLayoutId id="2147483777" r:id="rId6"/>
    <p:sldLayoutId id="2147483781" r:id="rId7"/>
    <p:sldLayoutId id="2147483701" r:id="rId8"/>
    <p:sldLayoutId id="2147483751" r:id="rId9"/>
    <p:sldLayoutId id="2147483779" r:id="rId10"/>
    <p:sldLayoutId id="2147483702" r:id="rId11"/>
    <p:sldLayoutId id="2147483744" r:id="rId12"/>
    <p:sldLayoutId id="2147483759" r:id="rId13"/>
    <p:sldLayoutId id="2147483760" r:id="rId14"/>
    <p:sldLayoutId id="2147483687" r:id="rId15"/>
    <p:sldLayoutId id="2147483685" r:id="rId16"/>
    <p:sldLayoutId id="2147483783" r:id="rId17"/>
    <p:sldLayoutId id="2147483784" r:id="rId18"/>
    <p:sldLayoutId id="2147483785" r:id="rId19"/>
    <p:sldLayoutId id="2147483792" r:id="rId20"/>
    <p:sldLayoutId id="2147483798" r:id="rId21"/>
    <p:sldLayoutId id="2147483793" r:id="rId22"/>
    <p:sldLayoutId id="2147483794" r:id="rId23"/>
  </p:sldLayoutIdLst>
  <p:txStyles>
    <p:titleStyle>
      <a:lvl1pPr algn="l" defTabSz="1097280" rtl="0" eaLnBrk="1" latinLnBrk="0" hangingPunct="1">
        <a:lnSpc>
          <a:spcPct val="90000"/>
        </a:lnSpc>
        <a:spcBef>
          <a:spcPct val="0"/>
        </a:spcBef>
        <a:buNone/>
        <a:defRPr sz="3600" b="0" i="0" kern="1200">
          <a:solidFill>
            <a:schemeClr val="bg2"/>
          </a:solidFill>
          <a:latin typeface="IBM Plex Sans" charset="0"/>
          <a:ea typeface="IBM Plex Sans" charset="0"/>
          <a:cs typeface="IBM Plex Sans" charset="0"/>
        </a:defRPr>
      </a:lvl1pPr>
    </p:titleStyle>
    <p:bodyStyle>
      <a:lvl1pPr marL="0" indent="0" algn="l" defTabSz="1097280" rtl="0" eaLnBrk="1" latinLnBrk="0" hangingPunct="1">
        <a:lnSpc>
          <a:spcPct val="105000"/>
        </a:lnSpc>
        <a:spcBef>
          <a:spcPts val="600"/>
        </a:spcBef>
        <a:buFontTx/>
        <a:buNone/>
        <a:tabLst/>
        <a:defRPr sz="2000" b="0" i="0" kern="1200">
          <a:solidFill>
            <a:schemeClr val="bg2"/>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sz="2000" b="0" i="0" kern="1200">
          <a:solidFill>
            <a:schemeClr val="bg2"/>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sz="2000" b="0" i="0" kern="1200">
          <a:solidFill>
            <a:schemeClr val="bg2"/>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sz="2000" b="0" i="0" kern="1200">
          <a:solidFill>
            <a:schemeClr val="bg2"/>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sz="2000" b="0" i="0" kern="1200">
          <a:solidFill>
            <a:schemeClr val="bg2"/>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685800"/>
            <a:ext cx="6583680" cy="1143000"/>
          </a:xfrm>
          <a:prstGeom prst="rect">
            <a:avLst/>
          </a:prstGeom>
        </p:spPr>
        <p:txBody>
          <a:bodyPr vert="horz" lIns="0" tIns="0" rIns="0" bIns="0" rtlCol="0" anchor="t">
            <a:noAutofit/>
          </a:bodyPr>
          <a:lstStyle/>
          <a:p>
            <a:r>
              <a:rPr lang="en-US" dirty="0"/>
              <a:t>Click to edit Master title style</a:t>
            </a:r>
          </a:p>
        </p:txBody>
      </p:sp>
      <p:sp>
        <p:nvSpPr>
          <p:cNvPr id="3" name="Text Placeholder 2"/>
          <p:cNvSpPr>
            <a:spLocks noGrp="1"/>
          </p:cNvSpPr>
          <p:nvPr>
            <p:ph type="body" idx="1"/>
          </p:nvPr>
        </p:nvSpPr>
        <p:spPr>
          <a:xfrm>
            <a:off x="457200" y="2057400"/>
            <a:ext cx="6583680" cy="5257800"/>
          </a:xfrm>
          <a:prstGeom prst="rect">
            <a:avLst/>
          </a:prstGeom>
        </p:spPr>
        <p:txBody>
          <a:bodyPr vert="horz" lIns="0" tIns="228600" rIns="0" bIns="0" rtlCol="0" anchor="t">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Date Placeholder 2"/>
          <p:cNvSpPr txBox="1">
            <a:spLocks/>
          </p:cNvSpPr>
          <p:nvPr userDrawn="1"/>
        </p:nvSpPr>
        <p:spPr>
          <a:xfrm>
            <a:off x="782737" y="7904348"/>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fld id="{7C9968D1-C8E5-4FE3-AED4-7D4518C301B3}" type="datetime3">
              <a:rPr lang="en-US" sz="799" b="0" i="0" smtClean="0">
                <a:solidFill>
                  <a:schemeClr val="tx1">
                    <a:alpha val="60000"/>
                  </a:schemeClr>
                </a:solidFill>
                <a:latin typeface="IBM Plex Sans" charset="0"/>
                <a:ea typeface="IBM Plex Sans" charset="0"/>
                <a:cs typeface="IBM Plex Sans" charset="0"/>
              </a:rPr>
              <a:pPr marL="0" indent="0" fontAlgn="auto">
                <a:spcBef>
                  <a:spcPts val="0"/>
                </a:spcBef>
                <a:spcAft>
                  <a:spcPts val="0"/>
                </a:spcAft>
                <a:tabLst/>
                <a:defRPr/>
              </a:pPr>
              <a:t>24 March 2020</a:t>
            </a:fld>
            <a:endParaRPr lang="en-US" sz="799" b="0" i="0" dirty="0">
              <a:solidFill>
                <a:schemeClr val="tx1">
                  <a:alpha val="60000"/>
                </a:schemeClr>
              </a:solidFill>
              <a:latin typeface="IBM Plex Sans" charset="0"/>
              <a:ea typeface="IBM Plex Sans" charset="0"/>
              <a:cs typeface="IBM Plex Sans" charset="0"/>
            </a:endParaRPr>
          </a:p>
        </p:txBody>
      </p:sp>
      <p:sp>
        <p:nvSpPr>
          <p:cNvPr id="17"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tx1"/>
                </a:solidFill>
                <a:latin typeface="IBM Plex Sans" charset="0"/>
                <a:ea typeface="IBM Plex Sans" charset="0"/>
                <a:cs typeface="IBM Plex Sans" charset="0"/>
              </a:rPr>
              <a:pPr algn="l"/>
              <a:t>‹#›</a:t>
            </a:fld>
            <a:endParaRPr lang="en-US" sz="800" b="0" i="0" dirty="0">
              <a:solidFill>
                <a:schemeClr val="tx1"/>
              </a:solidFill>
              <a:latin typeface="IBM Plex Sans" charset="0"/>
              <a:ea typeface="IBM Plex Sans" charset="0"/>
              <a:cs typeface="IBM Plex Sans" charset="0"/>
            </a:endParaRPr>
          </a:p>
        </p:txBody>
      </p:sp>
      <p:pic>
        <p:nvPicPr>
          <p:cNvPr id="9" name="Picture 8">
            <a:extLst>
              <a:ext uri="{FF2B5EF4-FFF2-40B4-BE49-F238E27FC236}">
                <a16:creationId xmlns:a16="http://schemas.microsoft.com/office/drawing/2014/main" id="{39106DC9-E082-DC47-99CF-CCFA0D3F90C5}"/>
              </a:ext>
            </a:extLst>
          </p:cNvPr>
          <p:cNvPicPr>
            <a:picLocks noChangeAspect="1"/>
          </p:cNvPicPr>
          <p:nvPr userDrawn="1"/>
        </p:nvPicPr>
        <p:blipFill>
          <a:blip r:embed="rId27" cstate="screen">
            <a:extLst>
              <a:ext uri="{28A0092B-C50C-407E-A947-70E740481C1C}">
                <a14:useLocalDpi xmlns:a14="http://schemas.microsoft.com/office/drawing/2010/main"/>
              </a:ext>
            </a:extLst>
          </a:blip>
          <a:stretch>
            <a:fillRect/>
          </a:stretch>
        </p:blipFill>
        <p:spPr>
          <a:xfrm>
            <a:off x="11527544" y="7680960"/>
            <a:ext cx="995930" cy="317850"/>
          </a:xfrm>
          <a:prstGeom prst="rect">
            <a:avLst/>
          </a:prstGeom>
        </p:spPr>
      </p:pic>
      <p:pic>
        <p:nvPicPr>
          <p:cNvPr id="10" name="Picture 9">
            <a:extLst>
              <a:ext uri="{FF2B5EF4-FFF2-40B4-BE49-F238E27FC236}">
                <a16:creationId xmlns:a16="http://schemas.microsoft.com/office/drawing/2014/main" id="{5CDE79CF-3748-764F-93DF-D81FAC195D8C}"/>
              </a:ext>
            </a:extLst>
          </p:cNvPr>
          <p:cNvPicPr>
            <a:picLocks noChangeAspect="1"/>
          </p:cNvPicPr>
          <p:nvPr userDrawn="1"/>
        </p:nvPicPr>
        <p:blipFill>
          <a:blip r:embed="rId28" cstate="screen">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12669011" y="7680960"/>
            <a:ext cx="808373" cy="317851"/>
          </a:xfrm>
          <a:prstGeom prst="rect">
            <a:avLst/>
          </a:prstGeom>
        </p:spPr>
      </p:pic>
      <p:pic>
        <p:nvPicPr>
          <p:cNvPr id="11" name="Picture 10">
            <a:extLst>
              <a:ext uri="{FF2B5EF4-FFF2-40B4-BE49-F238E27FC236}">
                <a16:creationId xmlns:a16="http://schemas.microsoft.com/office/drawing/2014/main" id="{C50E2276-74B7-5941-B01D-B6910BC6600E}"/>
              </a:ext>
            </a:extLst>
          </p:cNvPr>
          <p:cNvPicPr>
            <a:picLocks noChangeAspect="1"/>
          </p:cNvPicPr>
          <p:nvPr userDrawn="1"/>
        </p:nvPicPr>
        <p:blipFill>
          <a:blip r:embed="rId29" cstate="screen">
            <a:extLst>
              <a:ext uri="{28A0092B-C50C-407E-A947-70E740481C1C}">
                <a14:useLocalDpi xmlns:a14="http://schemas.microsoft.com/office/drawing/2010/main"/>
              </a:ext>
            </a:extLst>
          </a:blip>
          <a:stretch>
            <a:fillRect/>
          </a:stretch>
        </p:blipFill>
        <p:spPr>
          <a:xfrm>
            <a:off x="13622753" y="7678744"/>
            <a:ext cx="682110" cy="324573"/>
          </a:xfrm>
          <a:prstGeom prst="rect">
            <a:avLst/>
          </a:prstGeom>
        </p:spPr>
      </p:pic>
    </p:spTree>
    <p:extLst>
      <p:ext uri="{BB962C8B-B14F-4D97-AF65-F5344CB8AC3E}">
        <p14:creationId xmlns:p14="http://schemas.microsoft.com/office/powerpoint/2010/main" val="319107196"/>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63" r:id="rId3"/>
    <p:sldLayoutId id="2147483764" r:id="rId4"/>
    <p:sldLayoutId id="2147483737" r:id="rId5"/>
    <p:sldLayoutId id="2147483761" r:id="rId6"/>
    <p:sldLayoutId id="2147483762" r:id="rId7"/>
    <p:sldLayoutId id="2147483791" r:id="rId8"/>
    <p:sldLayoutId id="2147483796" r:id="rId9"/>
    <p:sldLayoutId id="2147483795" r:id="rId10"/>
    <p:sldLayoutId id="2147483749" r:id="rId11"/>
    <p:sldLayoutId id="2147483747" r:id="rId12"/>
    <p:sldLayoutId id="2147483748" r:id="rId13"/>
    <p:sldLayoutId id="2147483797" r:id="rId14"/>
    <p:sldLayoutId id="2147483782" r:id="rId15"/>
    <p:sldLayoutId id="2147483739" r:id="rId16"/>
    <p:sldLayoutId id="2147483765" r:id="rId17"/>
    <p:sldLayoutId id="2147483775" r:id="rId18"/>
    <p:sldLayoutId id="2147483780" r:id="rId19"/>
    <p:sldLayoutId id="2147483743" r:id="rId20"/>
    <p:sldLayoutId id="2147483750" r:id="rId21"/>
    <p:sldLayoutId id="2147483753" r:id="rId22"/>
    <p:sldLayoutId id="2147483713" r:id="rId23"/>
    <p:sldLayoutId id="2147483714" r:id="rId24"/>
    <p:sldLayoutId id="2147483800" r:id="rId25"/>
  </p:sldLayoutIdLst>
  <p:txStyles>
    <p:titleStyle>
      <a:lvl1pPr algn="l" defTabSz="1097280" rtl="0" eaLnBrk="1" latinLnBrk="0" hangingPunct="1">
        <a:lnSpc>
          <a:spcPct val="90000"/>
        </a:lnSpc>
        <a:spcBef>
          <a:spcPct val="0"/>
        </a:spcBef>
        <a:buNone/>
        <a:defRPr sz="3600" b="0" i="0" kern="1200">
          <a:solidFill>
            <a:schemeClr val="tx1"/>
          </a:solidFill>
          <a:latin typeface="IBM Plex Sans" charset="0"/>
          <a:ea typeface="IBM Plex Sans" charset="0"/>
          <a:cs typeface="IBM Plex Sans" charset="0"/>
        </a:defRPr>
      </a:lvl1pPr>
    </p:titleStyle>
    <p:body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dirty="0" smtClean="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685800"/>
            <a:ext cx="6583680" cy="1143000"/>
          </a:xfrm>
          <a:prstGeom prst="rect">
            <a:avLst/>
          </a:prstGeom>
        </p:spPr>
        <p:txBody>
          <a:bodyPr vert="horz" lIns="0" tIns="0" rIns="0" bIns="0" rtlCol="0" anchor="t">
            <a:noAutofit/>
          </a:bodyPr>
          <a:lstStyle/>
          <a:p>
            <a:r>
              <a:rPr lang="en-US" dirty="0"/>
              <a:t>Click to edit Master title style</a:t>
            </a:r>
          </a:p>
        </p:txBody>
      </p:sp>
      <p:pic>
        <p:nvPicPr>
          <p:cNvPr id="8" name="Picture 7"/>
          <p:cNvPicPr>
            <a:picLocks noChangeAspect="1"/>
          </p:cNvPicPr>
          <p:nvPr userDrawn="1"/>
        </p:nvPicPr>
        <p:blipFill>
          <a:blip r:embed="rId13" cstate="email">
            <a:extLst>
              <a:ext uri="{28A0092B-C50C-407E-A947-70E740481C1C}">
                <a14:useLocalDpi xmlns:a14="http://schemas.microsoft.com/office/drawing/2010/main"/>
              </a:ext>
            </a:extLst>
          </a:blip>
          <a:stretch>
            <a:fillRect/>
          </a:stretch>
        </p:blipFill>
        <p:spPr>
          <a:xfrm>
            <a:off x="13606812" y="7818143"/>
            <a:ext cx="566118" cy="228601"/>
          </a:xfrm>
          <a:prstGeom prst="rect">
            <a:avLst/>
          </a:prstGeom>
        </p:spPr>
      </p:pic>
      <p:grpSp>
        <p:nvGrpSpPr>
          <p:cNvPr id="9" name="Group 8"/>
          <p:cNvGrpSpPr/>
          <p:nvPr userDrawn="1"/>
        </p:nvGrpSpPr>
        <p:grpSpPr>
          <a:xfrm>
            <a:off x="914400" y="7899655"/>
            <a:ext cx="2713350" cy="220571"/>
            <a:chOff x="914400" y="7899655"/>
            <a:chExt cx="2713350" cy="220571"/>
          </a:xfrm>
        </p:grpSpPr>
        <p:sp>
          <p:nvSpPr>
            <p:cNvPr id="10"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bg2">
                      <a:alpha val="60000"/>
                    </a:schemeClr>
                  </a:solidFill>
                  <a:latin typeface="IBM Plex Sans" charset="0"/>
                  <a:ea typeface="IBM Plex Sans" charset="0"/>
                  <a:cs typeface="IBM Plex Sans" charset="0"/>
                </a:rPr>
                <a:t>©</a:t>
              </a:r>
              <a:r>
                <a:rPr lang="en-US" sz="400" b="0" i="0" dirty="0">
                  <a:solidFill>
                    <a:schemeClr val="bg2">
                      <a:alpha val="60000"/>
                    </a:schemeClr>
                  </a:solidFill>
                  <a:latin typeface="IBM Plex Sans" charset="0"/>
                  <a:ea typeface="IBM Plex Sans" charset="0"/>
                  <a:cs typeface="IBM Plex Sans" charset="0"/>
                </a:rPr>
                <a:t> </a:t>
              </a:r>
              <a:r>
                <a:rPr lang="en-US" sz="799" b="0" i="0" dirty="0">
                  <a:solidFill>
                    <a:schemeClr val="bg2">
                      <a:alpha val="60000"/>
                    </a:schemeClr>
                  </a:solidFill>
                  <a:latin typeface="IBM Plex Sans" charset="0"/>
                  <a:ea typeface="IBM Plex Sans" charset="0"/>
                  <a:cs typeface="IBM Plex Sans" charset="0"/>
                </a:rPr>
                <a:t>2018 IBM Corporation</a:t>
              </a:r>
              <a:r>
                <a:rPr lang="en-US" sz="799" b="0" i="0" baseline="0" dirty="0">
                  <a:solidFill>
                    <a:schemeClr val="bg2">
                      <a:alpha val="60000"/>
                    </a:schemeClr>
                  </a:solidFill>
                  <a:latin typeface="IBM Plex Sans" charset="0"/>
                  <a:ea typeface="IBM Plex Sans" charset="0"/>
                  <a:cs typeface="IBM Plex Sans" charset="0"/>
                </a:rPr>
                <a:t>              </a:t>
              </a:r>
              <a:r>
                <a:rPr lang="en-US" sz="799" b="0" i="0" dirty="0">
                  <a:solidFill>
                    <a:schemeClr val="bg2">
                      <a:alpha val="60000"/>
                    </a:schemeClr>
                  </a:solidFill>
                  <a:latin typeface="IBM Plex Sans" charset="0"/>
                  <a:ea typeface="IBM Plex Sans" charset="0"/>
                  <a:cs typeface="IBM Plex Sans" charset="0"/>
                </a:rPr>
                <a:t> </a:t>
              </a:r>
            </a:p>
          </p:txBody>
        </p:sp>
        <p:sp>
          <p:nvSpPr>
            <p:cNvPr id="11"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alpha val="60000"/>
                    </a:schemeClr>
                  </a:solidFill>
                  <a:latin typeface="IBM Plex Sans" charset="0"/>
                  <a:ea typeface="IBM Plex Sans" charset="0"/>
                  <a:cs typeface="IBM Plex Sans" charset="0"/>
                </a:rPr>
                <a:t> </a:t>
              </a:r>
              <a:fld id="{7C9968D1-C8E5-4FE3-AED4-7D4518C301B3}" type="datetime3">
                <a:rPr lang="en-US" sz="7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24 March 2020</a:t>
              </a:fld>
              <a:endParaRPr lang="en-US" sz="799" b="0" i="0" dirty="0">
                <a:solidFill>
                  <a:schemeClr val="bg2">
                    <a:alpha val="60000"/>
                  </a:schemeClr>
                </a:solidFill>
                <a:latin typeface="IBM Plex Sans" charset="0"/>
                <a:ea typeface="IBM Plex Sans" charset="0"/>
                <a:cs typeface="IBM Plex Sans" charset="0"/>
              </a:endParaRPr>
            </a:p>
          </p:txBody>
        </p:sp>
      </p:grpSp>
      <p:sp>
        <p:nvSpPr>
          <p:cNvPr id="12"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bg2">
                    <a:alpha val="60000"/>
                  </a:schemeClr>
                </a:solidFill>
                <a:latin typeface="IBM Plex Sans" charset="0"/>
                <a:ea typeface="IBM Plex Sans" charset="0"/>
                <a:cs typeface="IBM Plex Sans" charset="0"/>
              </a:rPr>
              <a:t>IBM Services</a:t>
            </a:r>
          </a:p>
        </p:txBody>
      </p:sp>
      <p:sp>
        <p:nvSpPr>
          <p:cNvPr id="13"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spTree>
    <p:extLst>
      <p:ext uri="{BB962C8B-B14F-4D97-AF65-F5344CB8AC3E}">
        <p14:creationId xmlns:p14="http://schemas.microsoft.com/office/powerpoint/2010/main" val="1068972048"/>
      </p:ext>
    </p:extLst>
  </p:cSld>
  <p:clrMap bg1="lt1" tx1="dk1" bg2="lt2" tx2="dk2" accent1="accent1" accent2="accent2" accent3="accent3" accent4="accent4" accent5="accent5" accent6="accent6" hlink="hlink" folHlink="folHlink"/>
  <p:sldLayoutIdLst>
    <p:sldLayoutId id="2147483716" r:id="rId1"/>
    <p:sldLayoutId id="2147483724" r:id="rId2"/>
    <p:sldLayoutId id="2147483725" r:id="rId3"/>
    <p:sldLayoutId id="2147483729" r:id="rId4"/>
    <p:sldLayoutId id="2147483790" r:id="rId5"/>
    <p:sldLayoutId id="2147483728" r:id="rId6"/>
    <p:sldLayoutId id="2147483786" r:id="rId7"/>
    <p:sldLayoutId id="2147483721" r:id="rId8"/>
    <p:sldLayoutId id="2147483787" r:id="rId9"/>
    <p:sldLayoutId id="2147483788" r:id="rId10"/>
    <p:sldLayoutId id="2147483789" r:id="rId11"/>
  </p:sldLayoutIdLst>
  <p:txStyles>
    <p:titleStyle>
      <a:lvl1pPr algn="l" defTabSz="1097280" rtl="0" eaLnBrk="1" latinLnBrk="0" hangingPunct="1">
        <a:lnSpc>
          <a:spcPct val="90000"/>
        </a:lnSpc>
        <a:spcBef>
          <a:spcPct val="0"/>
        </a:spcBef>
        <a:buNone/>
        <a:defRPr sz="3600" b="0" i="0" kern="1200">
          <a:solidFill>
            <a:schemeClr val="bg2"/>
          </a:solidFill>
          <a:latin typeface="IBM Plex Sans" charset="0"/>
          <a:ea typeface="IBM Plex Sans" charset="0"/>
          <a:cs typeface="IBM Plex Sans" charset="0"/>
        </a:defRPr>
      </a:lvl1pPr>
    </p:titleStyle>
    <p:bodyStyle>
      <a:lvl1pPr marL="45720" indent="0" algn="l" defTabSz="1097280" rtl="0" eaLnBrk="1" latinLnBrk="0" hangingPunct="1">
        <a:lnSpc>
          <a:spcPct val="105000"/>
        </a:lnSpc>
        <a:spcBef>
          <a:spcPts val="1200"/>
        </a:spcBef>
        <a:buFontTx/>
        <a:buNone/>
        <a:defRPr sz="2000" b="0" i="0" kern="1200">
          <a:solidFill>
            <a:schemeClr val="bg2"/>
          </a:solidFill>
          <a:latin typeface="IBM Plex Sans Regular" charset="0"/>
          <a:ea typeface="+mn-ea"/>
          <a:cs typeface="+mn-cs"/>
        </a:defRPr>
      </a:lvl1pPr>
      <a:lvl2pPr marL="228600" indent="-228600" algn="l" defTabSz="1097280" rtl="0" eaLnBrk="1" latinLnBrk="0" hangingPunct="1">
        <a:lnSpc>
          <a:spcPct val="105000"/>
        </a:lnSpc>
        <a:spcBef>
          <a:spcPts val="1000"/>
        </a:spcBef>
        <a:buFont typeface="LucidaGrande" charset="0"/>
        <a:buChar char="-"/>
        <a:defRPr sz="2000" b="0" i="0" kern="1200">
          <a:solidFill>
            <a:schemeClr val="bg2"/>
          </a:solidFill>
          <a:latin typeface="IBM Plex Sans Regular" charset="0"/>
          <a:ea typeface="+mn-ea"/>
          <a:cs typeface="+mn-cs"/>
        </a:defRPr>
      </a:lvl2pPr>
      <a:lvl3pPr marL="457200" indent="-228600" algn="l" defTabSz="1097280" rtl="0" eaLnBrk="1" latinLnBrk="0" hangingPunct="1">
        <a:lnSpc>
          <a:spcPct val="105000"/>
        </a:lnSpc>
        <a:spcBef>
          <a:spcPts val="0"/>
        </a:spcBef>
        <a:buSzPct val="80000"/>
        <a:buFont typeface="Arial" panose="020B0604020202020204" pitchFamily="34" charset="0"/>
        <a:buChar char="•"/>
        <a:defRPr sz="2000" b="0" i="0" kern="1200">
          <a:solidFill>
            <a:schemeClr val="bg2"/>
          </a:solidFill>
          <a:latin typeface="IBM Plex Sans Regular" charset="0"/>
          <a:ea typeface="+mn-ea"/>
          <a:cs typeface="+mn-cs"/>
        </a:defRPr>
      </a:lvl3pPr>
      <a:lvl4pPr marL="685800" indent="-228600" algn="l" defTabSz="1097280" rtl="0" eaLnBrk="1" latinLnBrk="0" hangingPunct="1">
        <a:lnSpc>
          <a:spcPct val="105000"/>
        </a:lnSpc>
        <a:spcBef>
          <a:spcPts val="0"/>
        </a:spcBef>
        <a:buFont typeface=".AppleSystemUIFont" charset="-120"/>
        <a:buChar char="–"/>
        <a:defRPr sz="2000" b="0" i="0" kern="1200">
          <a:solidFill>
            <a:schemeClr val="bg2"/>
          </a:solidFill>
          <a:latin typeface="IBM Plex Sans Regular" charset="0"/>
          <a:ea typeface="+mn-ea"/>
          <a:cs typeface="+mn-cs"/>
        </a:defRPr>
      </a:lvl4pPr>
      <a:lvl5pPr marL="914400" indent="-228600" algn="l" defTabSz="1097280" rtl="0" eaLnBrk="1" latinLnBrk="0" hangingPunct="1">
        <a:lnSpc>
          <a:spcPct val="105000"/>
        </a:lnSpc>
        <a:spcBef>
          <a:spcPts val="0"/>
        </a:spcBef>
        <a:buSzPct val="80000"/>
        <a:buFont typeface="Arial" panose="020B0604020202020204" pitchFamily="34" charset="0"/>
        <a:buChar char="•"/>
        <a:defRPr sz="2000" b="0" i="0" kern="1200">
          <a:solidFill>
            <a:schemeClr val="bg2"/>
          </a:solidFill>
          <a:latin typeface="IBM Plex Sans Regular" charset="0"/>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1.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Layout" Target="../slideLayouts/slideLayout39.xml"/><Relationship Id="rId6" Type="http://schemas.openxmlformats.org/officeDocument/2006/relationships/image" Target="../media/image17.png"/><Relationship Id="rId5" Type="http://schemas.openxmlformats.org/officeDocument/2006/relationships/image" Target="../media/image20.sv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32.tiff"/><Relationship Id="rId2" Type="http://schemas.openxmlformats.org/officeDocument/2006/relationships/image" Target="../media/image31.tiff"/><Relationship Id="rId1" Type="http://schemas.openxmlformats.org/officeDocument/2006/relationships/slideLayout" Target="../slideLayouts/slideLayout39.xml"/></Relationships>
</file>

<file path=ppt/slides/_rels/slide13.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34.tiff"/><Relationship Id="rId2" Type="http://schemas.openxmlformats.org/officeDocument/2006/relationships/image" Target="../media/image33.tiff"/><Relationship Id="rId1" Type="http://schemas.openxmlformats.org/officeDocument/2006/relationships/slideLayout" Target="../slideLayouts/slideLayout39.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1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8.png"/><Relationship Id="rId1" Type="http://schemas.openxmlformats.org/officeDocument/2006/relationships/slideLayout" Target="../slideLayouts/slideLayout39.xml"/></Relationships>
</file>

<file path=ppt/slides/_rels/slide16.xml.rels><?xml version="1.0" encoding="UTF-8" standalone="yes"?>
<Relationships xmlns="http://schemas.openxmlformats.org/package/2006/relationships"><Relationship Id="rId3" Type="http://schemas.openxmlformats.org/officeDocument/2006/relationships/image" Target="../media/image37.tiff"/><Relationship Id="rId2" Type="http://schemas.openxmlformats.org/officeDocument/2006/relationships/image" Target="../media/image36.tiff"/><Relationship Id="rId1" Type="http://schemas.openxmlformats.org/officeDocument/2006/relationships/slideLayout" Target="../slideLayouts/slideLayout39.xml"/></Relationships>
</file>

<file path=ppt/slides/_rels/slide1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57.xml"/></Relationships>
</file>

<file path=ppt/slides/_rels/slide18.xml.rels><?xml version="1.0" encoding="UTF-8" standalone="yes"?>
<Relationships xmlns="http://schemas.openxmlformats.org/package/2006/relationships"><Relationship Id="rId3" Type="http://schemas.openxmlformats.org/officeDocument/2006/relationships/image" Target="../media/image40.tiff"/><Relationship Id="rId2" Type="http://schemas.openxmlformats.org/officeDocument/2006/relationships/image" Target="../media/image39.tiff"/><Relationship Id="rId1" Type="http://schemas.openxmlformats.org/officeDocument/2006/relationships/slideLayout" Target="../slideLayouts/slideLayout39.xml"/><Relationship Id="rId4" Type="http://schemas.openxmlformats.org/officeDocument/2006/relationships/image" Target="../media/image45.png"/></Relationships>
</file>

<file path=ppt/slides/_rels/slide19.xml.rels><?xml version="1.0" encoding="UTF-8" standalone="yes"?>
<Relationships xmlns="http://schemas.openxmlformats.org/package/2006/relationships"><Relationship Id="rId3" Type="http://schemas.openxmlformats.org/officeDocument/2006/relationships/image" Target="../media/image47.tiff"/><Relationship Id="rId2" Type="http://schemas.openxmlformats.org/officeDocument/2006/relationships/image" Target="../media/image46.tiff"/><Relationship Id="rId1" Type="http://schemas.openxmlformats.org/officeDocument/2006/relationships/slideLayout" Target="../slideLayouts/slideLayout39.xml"/><Relationship Id="rId4" Type="http://schemas.openxmlformats.org/officeDocument/2006/relationships/image" Target="../media/image4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22.xml.rels><?xml version="1.0" encoding="UTF-8" standalone="yes"?>
<Relationships xmlns="http://schemas.openxmlformats.org/package/2006/relationships"><Relationship Id="rId3" Type="http://schemas.openxmlformats.org/officeDocument/2006/relationships/image" Target="../media/image49.tiff"/><Relationship Id="rId2" Type="http://schemas.openxmlformats.org/officeDocument/2006/relationships/image" Target="../media/image48.tiff"/><Relationship Id="rId1" Type="http://schemas.openxmlformats.org/officeDocument/2006/relationships/slideLayout" Target="../slideLayouts/slideLayout39.xml"/><Relationship Id="rId5" Type="http://schemas.openxmlformats.org/officeDocument/2006/relationships/image" Target="../media/image51.png"/><Relationship Id="rId4" Type="http://schemas.openxmlformats.org/officeDocument/2006/relationships/image" Target="../media/image50.tiff"/></Relationships>
</file>

<file path=ppt/slides/_rels/slide23.xml.rels><?xml version="1.0" encoding="UTF-8" standalone="yes"?>
<Relationships xmlns="http://schemas.openxmlformats.org/package/2006/relationships"><Relationship Id="rId3" Type="http://schemas.openxmlformats.org/officeDocument/2006/relationships/image" Target="../media/image53.tiff"/><Relationship Id="rId2" Type="http://schemas.openxmlformats.org/officeDocument/2006/relationships/image" Target="../media/image52.tiff"/><Relationship Id="rId1" Type="http://schemas.openxmlformats.org/officeDocument/2006/relationships/slideLayout" Target="../slideLayouts/slideLayout39.xml"/><Relationship Id="rId4" Type="http://schemas.openxmlformats.org/officeDocument/2006/relationships/image" Target="../media/image51.png"/></Relationships>
</file>

<file path=ppt/slides/_rels/slide24.xml.rels><?xml version="1.0" encoding="UTF-8" standalone="yes"?>
<Relationships xmlns="http://schemas.openxmlformats.org/package/2006/relationships"><Relationship Id="rId3" Type="http://schemas.openxmlformats.org/officeDocument/2006/relationships/image" Target="../media/image55.tiff"/><Relationship Id="rId2" Type="http://schemas.openxmlformats.org/officeDocument/2006/relationships/image" Target="../media/image54.png"/><Relationship Id="rId1" Type="http://schemas.openxmlformats.org/officeDocument/2006/relationships/slideLayout" Target="../slideLayouts/slideLayout39.xml"/><Relationship Id="rId6" Type="http://schemas.openxmlformats.org/officeDocument/2006/relationships/image" Target="../media/image58.tiff"/><Relationship Id="rId5" Type="http://schemas.openxmlformats.org/officeDocument/2006/relationships/image" Target="../media/image57.tiff"/><Relationship Id="rId4" Type="http://schemas.openxmlformats.org/officeDocument/2006/relationships/image" Target="../media/image56.tiff"/></Relationships>
</file>

<file path=ppt/slides/_rels/slide25.xml.rels><?xml version="1.0" encoding="UTF-8" standalone="yes"?>
<Relationships xmlns="http://schemas.openxmlformats.org/package/2006/relationships"><Relationship Id="rId2" Type="http://schemas.openxmlformats.org/officeDocument/2006/relationships/hyperlink" Target="https://github.com/Qiskit/qiskit-iqx-tutorials/blob/master/qiskit/fundamentals/5_using_the_transpiler.ipynb" TargetMode="External"/><Relationship Id="rId1" Type="http://schemas.openxmlformats.org/officeDocument/2006/relationships/slideLayout" Target="../slideLayouts/slideLayout39.xml"/></Relationships>
</file>

<file path=ppt/slides/_rels/slide2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9.tiff"/><Relationship Id="rId1" Type="http://schemas.openxmlformats.org/officeDocument/2006/relationships/slideLayout" Target="../slideLayouts/slideLayout39.xml"/><Relationship Id="rId5" Type="http://schemas.openxmlformats.org/officeDocument/2006/relationships/image" Target="../media/image61.tiff"/><Relationship Id="rId4" Type="http://schemas.openxmlformats.org/officeDocument/2006/relationships/image" Target="../media/image60.tiff"/></Relationships>
</file>

<file path=ppt/slides/_rels/slide2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62.tiff"/><Relationship Id="rId1" Type="http://schemas.openxmlformats.org/officeDocument/2006/relationships/slideLayout" Target="../slideLayouts/slideLayout39.xml"/><Relationship Id="rId5" Type="http://schemas.openxmlformats.org/officeDocument/2006/relationships/image" Target="../media/image60.tiff"/><Relationship Id="rId4" Type="http://schemas.openxmlformats.org/officeDocument/2006/relationships/image" Target="../media/image61.tiff"/></Relationships>
</file>

<file path=ppt/slides/_rels/slide2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63.tiff"/><Relationship Id="rId1" Type="http://schemas.openxmlformats.org/officeDocument/2006/relationships/slideLayout" Target="../slideLayouts/slideLayout39.xml"/><Relationship Id="rId4" Type="http://schemas.openxmlformats.org/officeDocument/2006/relationships/image" Target="../media/image64.tiff"/></Relationships>
</file>

<file path=ppt/slides/_rels/slide2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5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tiff"/><Relationship Id="rId1" Type="http://schemas.openxmlformats.org/officeDocument/2006/relationships/slideLayout" Target="../slideLayouts/slideLayout39.xml"/><Relationship Id="rId6" Type="http://schemas.openxmlformats.org/officeDocument/2006/relationships/image" Target="../media/image69.tiff"/><Relationship Id="rId5" Type="http://schemas.openxmlformats.org/officeDocument/2006/relationships/image" Target="../media/image68.tiff"/><Relationship Id="rId4" Type="http://schemas.openxmlformats.org/officeDocument/2006/relationships/image" Target="../media/image67.tiff"/></Relationships>
</file>

<file path=ppt/slides/_rels/slide31.xml.rels><?xml version="1.0" encoding="UTF-8" standalone="yes"?>
<Relationships xmlns="http://schemas.openxmlformats.org/package/2006/relationships"><Relationship Id="rId3" Type="http://schemas.openxmlformats.org/officeDocument/2006/relationships/image" Target="../media/image71.tiff"/><Relationship Id="rId2" Type="http://schemas.openxmlformats.org/officeDocument/2006/relationships/image" Target="../media/image70.tiff"/><Relationship Id="rId1" Type="http://schemas.openxmlformats.org/officeDocument/2006/relationships/slideLayout" Target="../slideLayouts/slideLayout39.xml"/><Relationship Id="rId6" Type="http://schemas.openxmlformats.org/officeDocument/2006/relationships/image" Target="../media/image73.tiff"/><Relationship Id="rId5" Type="http://schemas.openxmlformats.org/officeDocument/2006/relationships/image" Target="../media/image72.tiff"/><Relationship Id="rId4" Type="http://schemas.openxmlformats.org/officeDocument/2006/relationships/image" Target="../media/image66.png"/></Relationships>
</file>

<file path=ppt/slides/_rels/slide3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tiff"/><Relationship Id="rId1" Type="http://schemas.openxmlformats.org/officeDocument/2006/relationships/slideLayout" Target="../slideLayouts/slideLayout39.xml"/><Relationship Id="rId6" Type="http://schemas.openxmlformats.org/officeDocument/2006/relationships/image" Target="../media/image78.tiff"/><Relationship Id="rId5" Type="http://schemas.openxmlformats.org/officeDocument/2006/relationships/image" Target="../media/image77.tiff"/><Relationship Id="rId4" Type="http://schemas.openxmlformats.org/officeDocument/2006/relationships/image" Target="../media/image76.tiff"/></Relationships>
</file>

<file path=ppt/slides/_rels/slide33.xml.rels><?xml version="1.0" encoding="UTF-8" standalone="yes"?>
<Relationships xmlns="http://schemas.openxmlformats.org/package/2006/relationships"><Relationship Id="rId3" Type="http://schemas.openxmlformats.org/officeDocument/2006/relationships/image" Target="../media/image80.tiff"/><Relationship Id="rId2" Type="http://schemas.openxmlformats.org/officeDocument/2006/relationships/image" Target="../media/image79.tiff"/><Relationship Id="rId1" Type="http://schemas.openxmlformats.org/officeDocument/2006/relationships/slideLayout" Target="../slideLayouts/slideLayout39.xml"/><Relationship Id="rId6" Type="http://schemas.openxmlformats.org/officeDocument/2006/relationships/image" Target="../media/image82.tiff"/><Relationship Id="rId5" Type="http://schemas.openxmlformats.org/officeDocument/2006/relationships/image" Target="../media/image81.tiff"/><Relationship Id="rId4" Type="http://schemas.openxmlformats.org/officeDocument/2006/relationships/image" Target="../media/image75.png"/></Relationships>
</file>

<file path=ppt/slides/_rels/slide3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83.tiff"/><Relationship Id="rId1" Type="http://schemas.openxmlformats.org/officeDocument/2006/relationships/slideLayout" Target="../slideLayouts/slideLayout39.xml"/><Relationship Id="rId6" Type="http://schemas.openxmlformats.org/officeDocument/2006/relationships/image" Target="../media/image86.tiff"/><Relationship Id="rId5" Type="http://schemas.openxmlformats.org/officeDocument/2006/relationships/image" Target="../media/image85.tiff"/><Relationship Id="rId4" Type="http://schemas.openxmlformats.org/officeDocument/2006/relationships/image" Target="../media/image84.tif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3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39.xml"/><Relationship Id="rId4" Type="http://schemas.openxmlformats.org/officeDocument/2006/relationships/image" Target="../media/image880.png"/></Relationships>
</file>

<file path=ppt/slides/_rels/slide38.xml.rels><?xml version="1.0" encoding="UTF-8" standalone="yes"?>
<Relationships xmlns="http://schemas.openxmlformats.org/package/2006/relationships"><Relationship Id="rId8" Type="http://schemas.openxmlformats.org/officeDocument/2006/relationships/image" Target="../media/image93.tiff"/><Relationship Id="rId3" Type="http://schemas.openxmlformats.org/officeDocument/2006/relationships/image" Target="../media/image88.tiff"/><Relationship Id="rId7" Type="http://schemas.openxmlformats.org/officeDocument/2006/relationships/image" Target="../media/image92.tiff"/><Relationship Id="rId2" Type="http://schemas.openxmlformats.org/officeDocument/2006/relationships/image" Target="../media/image87.tiff"/><Relationship Id="rId1" Type="http://schemas.openxmlformats.org/officeDocument/2006/relationships/slideLayout" Target="../slideLayouts/slideLayout39.xml"/><Relationship Id="rId6" Type="http://schemas.openxmlformats.org/officeDocument/2006/relationships/image" Target="../media/image91.tiff"/><Relationship Id="rId5" Type="http://schemas.openxmlformats.org/officeDocument/2006/relationships/image" Target="../media/image90.tiff"/><Relationship Id="rId4" Type="http://schemas.openxmlformats.org/officeDocument/2006/relationships/image" Target="../media/image89.png"/></Relationships>
</file>

<file path=ppt/slides/_rels/slide39.xml.rels><?xml version="1.0" encoding="UTF-8" standalone="yes"?>
<Relationships xmlns="http://schemas.openxmlformats.org/package/2006/relationships"><Relationship Id="rId3" Type="http://schemas.openxmlformats.org/officeDocument/2006/relationships/image" Target="../media/image95.tiff"/><Relationship Id="rId2" Type="http://schemas.openxmlformats.org/officeDocument/2006/relationships/image" Target="../media/image94.png"/><Relationship Id="rId1" Type="http://schemas.openxmlformats.org/officeDocument/2006/relationships/slideLayout" Target="../slideLayouts/slideLayout39.xml"/><Relationship Id="rId6" Type="http://schemas.openxmlformats.org/officeDocument/2006/relationships/image" Target="../media/image98.tiff"/><Relationship Id="rId5" Type="http://schemas.openxmlformats.org/officeDocument/2006/relationships/image" Target="../media/image97.tiff"/><Relationship Id="rId4" Type="http://schemas.openxmlformats.org/officeDocument/2006/relationships/image" Target="../media/image96.tiff"/></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39.xml"/><Relationship Id="rId4" Type="http://schemas.openxmlformats.org/officeDocument/2006/relationships/image" Target="../media/image18.png"/></Relationships>
</file>

<file path=ppt/slides/_rels/slide40.xml.rels><?xml version="1.0" encoding="UTF-8" standalone="yes"?>
<Relationships xmlns="http://schemas.openxmlformats.org/package/2006/relationships"><Relationship Id="rId3" Type="http://schemas.openxmlformats.org/officeDocument/2006/relationships/image" Target="../media/image100.tiff"/><Relationship Id="rId2" Type="http://schemas.openxmlformats.org/officeDocument/2006/relationships/image" Target="../media/image99.tiff"/><Relationship Id="rId1" Type="http://schemas.openxmlformats.org/officeDocument/2006/relationships/slideLayout" Target="../slideLayouts/slideLayout39.xml"/><Relationship Id="rId6" Type="http://schemas.openxmlformats.org/officeDocument/2006/relationships/image" Target="../media/image94.png"/><Relationship Id="rId5" Type="http://schemas.openxmlformats.org/officeDocument/2006/relationships/image" Target="../media/image102.tiff"/><Relationship Id="rId4" Type="http://schemas.openxmlformats.org/officeDocument/2006/relationships/image" Target="../media/image101.tiff"/></Relationships>
</file>

<file path=ppt/slides/_rels/slide41.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39.xml"/></Relationships>
</file>

<file path=ppt/slides/_rels/slide42.xml.rels><?xml version="1.0" encoding="UTF-8" standalone="yes"?>
<Relationships xmlns="http://schemas.openxmlformats.org/package/2006/relationships"><Relationship Id="rId8" Type="http://schemas.openxmlformats.org/officeDocument/2006/relationships/image" Target="../media/image132.png"/><Relationship Id="rId3" Type="http://schemas.openxmlformats.org/officeDocument/2006/relationships/image" Target="../media/image128.png"/><Relationship Id="rId7" Type="http://schemas.openxmlformats.org/officeDocument/2006/relationships/image" Target="../media/image131.png"/><Relationship Id="rId2" Type="http://schemas.openxmlformats.org/officeDocument/2006/relationships/image" Target="../media/image127.png"/><Relationship Id="rId1" Type="http://schemas.openxmlformats.org/officeDocument/2006/relationships/slideLayout" Target="../slideLayouts/slideLayout39.xml"/><Relationship Id="rId6" Type="http://schemas.openxmlformats.org/officeDocument/2006/relationships/image" Target="../media/image130.png"/><Relationship Id="rId5" Type="http://schemas.openxmlformats.org/officeDocument/2006/relationships/hyperlink" Target="https://github.com/Qiskit/qiskit-community-tutorials/blob/master/ignis/measurement_error_mitigation.ipynb" TargetMode="External"/><Relationship Id="rId4" Type="http://schemas.openxmlformats.org/officeDocument/2006/relationships/image" Target="../media/image129.png"/></Relationships>
</file>

<file path=ppt/slides/_rels/slide43.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hyperlink" Target="https://github.com/Qiskit/qiskit-community-tutorials/blob/master/ignis/measurement_error_mitigation.ipynb" TargetMode="External"/><Relationship Id="rId1" Type="http://schemas.openxmlformats.org/officeDocument/2006/relationships/slideLayout" Target="../slideLayouts/slideLayout39.xml"/><Relationship Id="rId6" Type="http://schemas.openxmlformats.org/officeDocument/2006/relationships/image" Target="../media/image105.tiff"/><Relationship Id="rId5" Type="http://schemas.openxmlformats.org/officeDocument/2006/relationships/image" Target="../media/image134.png"/><Relationship Id="rId4" Type="http://schemas.openxmlformats.org/officeDocument/2006/relationships/image" Target="../media/image10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45.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39.xml"/><Relationship Id="rId4" Type="http://schemas.openxmlformats.org/officeDocument/2006/relationships/image" Target="../media/image108.png"/></Relationships>
</file>

<file path=ppt/slides/_rels/slide46.xml.rels><?xml version="1.0" encoding="UTF-8" standalone="yes"?>
<Relationships xmlns="http://schemas.openxmlformats.org/package/2006/relationships"><Relationship Id="rId3" Type="http://schemas.openxmlformats.org/officeDocument/2006/relationships/image" Target="../media/image110.tiff"/><Relationship Id="rId2" Type="http://schemas.openxmlformats.org/officeDocument/2006/relationships/image" Target="../media/image109.png"/><Relationship Id="rId1" Type="http://schemas.openxmlformats.org/officeDocument/2006/relationships/slideLayout" Target="../slideLayouts/slideLayout39.xml"/><Relationship Id="rId4" Type="http://schemas.openxmlformats.org/officeDocument/2006/relationships/image" Target="../media/image111.tiff"/></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5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12.png"/><Relationship Id="rId1" Type="http://schemas.openxmlformats.org/officeDocument/2006/relationships/slideLayout" Target="../slideLayouts/slideLayout39.xml"/></Relationships>
</file>

<file path=ppt/slides/_rels/slide52.xml.rels><?xml version="1.0" encoding="UTF-8" standalone="yes"?>
<Relationships xmlns="http://schemas.openxmlformats.org/package/2006/relationships"><Relationship Id="rId3" Type="http://schemas.openxmlformats.org/officeDocument/2006/relationships/image" Target="../media/image114.svg"/><Relationship Id="rId2" Type="http://schemas.openxmlformats.org/officeDocument/2006/relationships/image" Target="../media/image113.png"/><Relationship Id="rId1" Type="http://schemas.openxmlformats.org/officeDocument/2006/relationships/slideLayout" Target="../slideLayouts/slideLayout39.xml"/><Relationship Id="rId6" Type="http://schemas.openxmlformats.org/officeDocument/2006/relationships/image" Target="../media/image17.png"/><Relationship Id="rId5" Type="http://schemas.openxmlformats.org/officeDocument/2006/relationships/image" Target="../media/image116.png"/><Relationship Id="rId4" Type="http://schemas.openxmlformats.org/officeDocument/2006/relationships/image" Target="../media/image115.png"/></Relationships>
</file>

<file path=ppt/slides/_rels/slide53.xml.rels><?xml version="1.0" encoding="UTF-8" standalone="yes"?>
<Relationships xmlns="http://schemas.openxmlformats.org/package/2006/relationships"><Relationship Id="rId3" Type="http://schemas.openxmlformats.org/officeDocument/2006/relationships/image" Target="../media/image118.tiff"/><Relationship Id="rId7" Type="http://schemas.openxmlformats.org/officeDocument/2006/relationships/image" Target="../media/image122.tiff"/><Relationship Id="rId2" Type="http://schemas.openxmlformats.org/officeDocument/2006/relationships/image" Target="../media/image117.tiff"/><Relationship Id="rId1" Type="http://schemas.openxmlformats.org/officeDocument/2006/relationships/slideLayout" Target="../slideLayouts/slideLayout39.xml"/><Relationship Id="rId6" Type="http://schemas.openxmlformats.org/officeDocument/2006/relationships/image" Target="../media/image121.tiff"/><Relationship Id="rId5" Type="http://schemas.openxmlformats.org/officeDocument/2006/relationships/image" Target="../media/image120.tiff"/><Relationship Id="rId4" Type="http://schemas.openxmlformats.org/officeDocument/2006/relationships/image" Target="../media/image119.tiff"/></Relationships>
</file>

<file path=ppt/slides/_rels/slide54.xml.rels><?xml version="1.0" encoding="UTF-8" standalone="yes"?>
<Relationships xmlns="http://schemas.openxmlformats.org/package/2006/relationships"><Relationship Id="rId3" Type="http://schemas.openxmlformats.org/officeDocument/2006/relationships/image" Target="../media/image124.tiff"/><Relationship Id="rId7" Type="http://schemas.openxmlformats.org/officeDocument/2006/relationships/image" Target="../media/image128.tiff"/><Relationship Id="rId2" Type="http://schemas.openxmlformats.org/officeDocument/2006/relationships/image" Target="../media/image123.tiff"/><Relationship Id="rId1" Type="http://schemas.openxmlformats.org/officeDocument/2006/relationships/slideLayout" Target="../slideLayouts/slideLayout39.xml"/><Relationship Id="rId6" Type="http://schemas.openxmlformats.org/officeDocument/2006/relationships/image" Target="../media/image127.tiff"/><Relationship Id="rId5" Type="http://schemas.openxmlformats.org/officeDocument/2006/relationships/image" Target="../media/image126.tiff"/><Relationship Id="rId4" Type="http://schemas.openxmlformats.org/officeDocument/2006/relationships/image" Target="../media/image125.tiff"/></Relationships>
</file>

<file path=ppt/slides/_rels/slide55.xml.rels><?xml version="1.0" encoding="UTF-8" standalone="yes"?>
<Relationships xmlns="http://schemas.openxmlformats.org/package/2006/relationships"><Relationship Id="rId3" Type="http://schemas.openxmlformats.org/officeDocument/2006/relationships/image" Target="../media/image130.tiff"/><Relationship Id="rId7" Type="http://schemas.openxmlformats.org/officeDocument/2006/relationships/image" Target="../media/image134.tiff"/><Relationship Id="rId2" Type="http://schemas.openxmlformats.org/officeDocument/2006/relationships/image" Target="../media/image129.tiff"/><Relationship Id="rId1" Type="http://schemas.openxmlformats.org/officeDocument/2006/relationships/slideLayout" Target="../slideLayouts/slideLayout39.xml"/><Relationship Id="rId6" Type="http://schemas.openxmlformats.org/officeDocument/2006/relationships/image" Target="../media/image133.tiff"/><Relationship Id="rId5" Type="http://schemas.openxmlformats.org/officeDocument/2006/relationships/image" Target="../media/image132.tiff"/><Relationship Id="rId4" Type="http://schemas.openxmlformats.org/officeDocument/2006/relationships/image" Target="../media/image131.tiff"/></Relationships>
</file>

<file path=ppt/slides/_rels/slide56.xml.rels><?xml version="1.0" encoding="UTF-8" standalone="yes"?>
<Relationships xmlns="http://schemas.openxmlformats.org/package/2006/relationships"><Relationship Id="rId3" Type="http://schemas.openxmlformats.org/officeDocument/2006/relationships/image" Target="../media/image56.png"/><Relationship Id="rId7" Type="http://schemas.openxmlformats.org/officeDocument/2006/relationships/image" Target="../media/image60.tiff"/><Relationship Id="rId2" Type="http://schemas.openxmlformats.org/officeDocument/2006/relationships/image" Target="../media/image135.tiff"/><Relationship Id="rId1" Type="http://schemas.openxmlformats.org/officeDocument/2006/relationships/slideLayout" Target="../slideLayouts/slideLayout39.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570.png"/></Relationships>
</file>

<file path=ppt/slides/_rels/slide57.xml.rels><?xml version="1.0" encoding="UTF-8" standalone="yes"?>
<Relationships xmlns="http://schemas.openxmlformats.org/package/2006/relationships"><Relationship Id="rId3" Type="http://schemas.openxmlformats.org/officeDocument/2006/relationships/image" Target="../media/image137.tiff"/><Relationship Id="rId2" Type="http://schemas.openxmlformats.org/officeDocument/2006/relationships/image" Target="../media/image136.tiff"/><Relationship Id="rId1" Type="http://schemas.openxmlformats.org/officeDocument/2006/relationships/slideLayout" Target="../slideLayouts/slideLayout39.xml"/><Relationship Id="rId4" Type="http://schemas.openxmlformats.org/officeDocument/2006/relationships/image" Target="../media/image138.png"/></Relationships>
</file>

<file path=ppt/slides/_rels/slide58.xml.rels><?xml version="1.0" encoding="UTF-8" standalone="yes"?>
<Relationships xmlns="http://schemas.openxmlformats.org/package/2006/relationships"><Relationship Id="rId2" Type="http://schemas.openxmlformats.org/officeDocument/2006/relationships/hyperlink" Target="https://github.com/Qiskit/qiskit-iqx-tutorials/blob/master/qiskit/fundamentals/5_using_the_transpiler.ipynb" TargetMode="External"/><Relationship Id="rId1" Type="http://schemas.openxmlformats.org/officeDocument/2006/relationships/slideLayout" Target="../slideLayouts/slideLayout39.xml"/></Relationships>
</file>

<file path=ppt/slides/_rels/slide59.xml.rels><?xml version="1.0" encoding="UTF-8" standalone="yes"?>
<Relationships xmlns="http://schemas.openxmlformats.org/package/2006/relationships"><Relationship Id="rId8" Type="http://schemas.openxmlformats.org/officeDocument/2006/relationships/image" Target="../media/image143.tiff"/><Relationship Id="rId3" Type="http://schemas.openxmlformats.org/officeDocument/2006/relationships/image" Target="../media/image140.tiff"/><Relationship Id="rId7" Type="http://schemas.openxmlformats.org/officeDocument/2006/relationships/image" Target="../media/image142.png"/><Relationship Id="rId2" Type="http://schemas.openxmlformats.org/officeDocument/2006/relationships/image" Target="../media/image139.tiff"/><Relationship Id="rId1" Type="http://schemas.openxmlformats.org/officeDocument/2006/relationships/slideLayout" Target="../slideLayouts/slideLayout39.xml"/><Relationship Id="rId6" Type="http://schemas.openxmlformats.org/officeDocument/2006/relationships/image" Target="../media/image141.tiff"/><Relationship Id="rId5" Type="http://schemas.openxmlformats.org/officeDocument/2006/relationships/image" Target="../media/image91.tiff"/><Relationship Id="rId4" Type="http://schemas.openxmlformats.org/officeDocument/2006/relationships/image" Target="../media/image90.tif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60.xml.rels><?xml version="1.0" encoding="UTF-8" standalone="yes"?>
<Relationships xmlns="http://schemas.openxmlformats.org/package/2006/relationships"><Relationship Id="rId8" Type="http://schemas.openxmlformats.org/officeDocument/2006/relationships/image" Target="../media/image91.tiff"/><Relationship Id="rId3" Type="http://schemas.openxmlformats.org/officeDocument/2006/relationships/image" Target="../media/image145.tiff"/><Relationship Id="rId7" Type="http://schemas.openxmlformats.org/officeDocument/2006/relationships/image" Target="../media/image90.tiff"/><Relationship Id="rId2" Type="http://schemas.openxmlformats.org/officeDocument/2006/relationships/image" Target="../media/image144.tiff"/><Relationship Id="rId1" Type="http://schemas.openxmlformats.org/officeDocument/2006/relationships/slideLayout" Target="../slideLayouts/slideLayout39.xml"/><Relationship Id="rId6" Type="http://schemas.openxmlformats.org/officeDocument/2006/relationships/image" Target="../media/image148.png"/><Relationship Id="rId5" Type="http://schemas.openxmlformats.org/officeDocument/2006/relationships/image" Target="../media/image147.tiff"/><Relationship Id="rId4" Type="http://schemas.openxmlformats.org/officeDocument/2006/relationships/image" Target="../media/image146.tiff"/></Relationships>
</file>

<file path=ppt/slides/_rels/slide61.xml.rels><?xml version="1.0" encoding="UTF-8" standalone="yes"?>
<Relationships xmlns="http://schemas.openxmlformats.org/package/2006/relationships"><Relationship Id="rId8" Type="http://schemas.openxmlformats.org/officeDocument/2006/relationships/image" Target="../media/image148.png"/><Relationship Id="rId13" Type="http://schemas.openxmlformats.org/officeDocument/2006/relationships/image" Target="../media/image60.tiff"/><Relationship Id="rId3" Type="http://schemas.openxmlformats.org/officeDocument/2006/relationships/image" Target="../media/image150.tiff"/><Relationship Id="rId7" Type="http://schemas.openxmlformats.org/officeDocument/2006/relationships/image" Target="../media/image154.tiff"/><Relationship Id="rId12" Type="http://schemas.openxmlformats.org/officeDocument/2006/relationships/image" Target="../media/image61.tiff"/><Relationship Id="rId2" Type="http://schemas.openxmlformats.org/officeDocument/2006/relationships/image" Target="../media/image149.tiff"/><Relationship Id="rId1" Type="http://schemas.openxmlformats.org/officeDocument/2006/relationships/slideLayout" Target="../slideLayouts/slideLayout39.xml"/><Relationship Id="rId6" Type="http://schemas.openxmlformats.org/officeDocument/2006/relationships/image" Target="../media/image153.tiff"/><Relationship Id="rId11" Type="http://schemas.openxmlformats.org/officeDocument/2006/relationships/image" Target="../media/image157.tiff"/><Relationship Id="rId5" Type="http://schemas.openxmlformats.org/officeDocument/2006/relationships/image" Target="../media/image152.tiff"/><Relationship Id="rId10" Type="http://schemas.openxmlformats.org/officeDocument/2006/relationships/image" Target="../media/image156.tiff"/><Relationship Id="rId4" Type="http://schemas.openxmlformats.org/officeDocument/2006/relationships/image" Target="../media/image151.tiff"/><Relationship Id="rId9" Type="http://schemas.openxmlformats.org/officeDocument/2006/relationships/image" Target="../media/image155.tiff"/></Relationships>
</file>

<file path=ppt/slides/_rels/slide62.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image" Target="../media/image159.tiff"/><Relationship Id="rId7" Type="http://schemas.openxmlformats.org/officeDocument/2006/relationships/image" Target="../media/image60.tiff"/><Relationship Id="rId2" Type="http://schemas.openxmlformats.org/officeDocument/2006/relationships/image" Target="../media/image158.tiff"/><Relationship Id="rId1" Type="http://schemas.openxmlformats.org/officeDocument/2006/relationships/slideLayout" Target="../slideLayouts/slideLayout39.xml"/><Relationship Id="rId6" Type="http://schemas.openxmlformats.org/officeDocument/2006/relationships/image" Target="../media/image61.tiff"/><Relationship Id="rId5" Type="http://schemas.openxmlformats.org/officeDocument/2006/relationships/image" Target="../media/image161.tiff"/><Relationship Id="rId4" Type="http://schemas.openxmlformats.org/officeDocument/2006/relationships/image" Target="../media/image160.tiff"/></Relationships>
</file>

<file path=ppt/slides/_rels/slide63.xml.rels><?xml version="1.0" encoding="UTF-8" standalone="yes"?>
<Relationships xmlns="http://schemas.openxmlformats.org/package/2006/relationships"><Relationship Id="rId8" Type="http://schemas.openxmlformats.org/officeDocument/2006/relationships/image" Target="../media/image148.png"/><Relationship Id="rId13" Type="http://schemas.openxmlformats.org/officeDocument/2006/relationships/image" Target="../media/image171.tiff"/><Relationship Id="rId3" Type="http://schemas.openxmlformats.org/officeDocument/2006/relationships/image" Target="../media/image162.tiff"/><Relationship Id="rId7" Type="http://schemas.openxmlformats.org/officeDocument/2006/relationships/image" Target="../media/image166.tiff"/><Relationship Id="rId12" Type="http://schemas.openxmlformats.org/officeDocument/2006/relationships/image" Target="../media/image170.tiff"/><Relationship Id="rId2" Type="http://schemas.openxmlformats.org/officeDocument/2006/relationships/image" Target="../media/image150.tiff"/><Relationship Id="rId16" Type="http://schemas.openxmlformats.org/officeDocument/2006/relationships/image" Target="../media/image153.tiff"/><Relationship Id="rId1" Type="http://schemas.openxmlformats.org/officeDocument/2006/relationships/slideLayout" Target="../slideLayouts/slideLayout39.xml"/><Relationship Id="rId6" Type="http://schemas.openxmlformats.org/officeDocument/2006/relationships/image" Target="../media/image165.tiff"/><Relationship Id="rId11" Type="http://schemas.openxmlformats.org/officeDocument/2006/relationships/image" Target="../media/image169.tiff"/><Relationship Id="rId5" Type="http://schemas.openxmlformats.org/officeDocument/2006/relationships/image" Target="../media/image164.tiff"/><Relationship Id="rId15" Type="http://schemas.openxmlformats.org/officeDocument/2006/relationships/image" Target="../media/image173.tiff"/><Relationship Id="rId10" Type="http://schemas.openxmlformats.org/officeDocument/2006/relationships/image" Target="../media/image168.tiff"/><Relationship Id="rId4" Type="http://schemas.openxmlformats.org/officeDocument/2006/relationships/image" Target="../media/image163.tiff"/><Relationship Id="rId9" Type="http://schemas.openxmlformats.org/officeDocument/2006/relationships/image" Target="../media/image167.tiff"/><Relationship Id="rId14" Type="http://schemas.openxmlformats.org/officeDocument/2006/relationships/image" Target="../media/image172.tiff"/></Relationships>
</file>

<file path=ppt/slides/_rels/slide64.xml.rels><?xml version="1.0" encoding="UTF-8" standalone="yes"?>
<Relationships xmlns="http://schemas.openxmlformats.org/package/2006/relationships"><Relationship Id="rId8" Type="http://schemas.openxmlformats.org/officeDocument/2006/relationships/image" Target="../media/image180.svg"/><Relationship Id="rId3" Type="http://schemas.openxmlformats.org/officeDocument/2006/relationships/image" Target="../media/image175.png"/><Relationship Id="rId7" Type="http://schemas.openxmlformats.org/officeDocument/2006/relationships/image" Target="../media/image179.png"/><Relationship Id="rId2" Type="http://schemas.openxmlformats.org/officeDocument/2006/relationships/image" Target="../media/image174.png"/><Relationship Id="rId1" Type="http://schemas.openxmlformats.org/officeDocument/2006/relationships/slideLayout" Target="../slideLayouts/slideLayout39.xml"/><Relationship Id="rId6" Type="http://schemas.openxmlformats.org/officeDocument/2006/relationships/image" Target="../media/image178.png"/><Relationship Id="rId5" Type="http://schemas.openxmlformats.org/officeDocument/2006/relationships/image" Target="../media/image177.tiff"/><Relationship Id="rId4" Type="http://schemas.openxmlformats.org/officeDocument/2006/relationships/image" Target="../media/image176.png"/></Relationships>
</file>

<file path=ppt/slides/_rels/slide65.xml.rels><?xml version="1.0" encoding="UTF-8" standalone="yes"?>
<Relationships xmlns="http://schemas.openxmlformats.org/package/2006/relationships"><Relationship Id="rId8" Type="http://schemas.openxmlformats.org/officeDocument/2006/relationships/image" Target="../media/image180.svg"/><Relationship Id="rId3" Type="http://schemas.openxmlformats.org/officeDocument/2006/relationships/image" Target="../media/image175.png"/><Relationship Id="rId7" Type="http://schemas.openxmlformats.org/officeDocument/2006/relationships/image" Target="../media/image179.png"/><Relationship Id="rId2" Type="http://schemas.openxmlformats.org/officeDocument/2006/relationships/image" Target="../media/image181.tiff"/><Relationship Id="rId1" Type="http://schemas.openxmlformats.org/officeDocument/2006/relationships/slideLayout" Target="../slideLayouts/slideLayout39.xml"/><Relationship Id="rId6" Type="http://schemas.openxmlformats.org/officeDocument/2006/relationships/image" Target="../media/image183.png"/><Relationship Id="rId5" Type="http://schemas.openxmlformats.org/officeDocument/2006/relationships/image" Target="../media/image182.png"/><Relationship Id="rId4" Type="http://schemas.openxmlformats.org/officeDocument/2006/relationships/image" Target="../media/image176.png"/></Relationships>
</file>

<file path=ppt/slides/_rels/slide66.xml.rels><?xml version="1.0" encoding="UTF-8" standalone="yes"?>
<Relationships xmlns="http://schemas.openxmlformats.org/package/2006/relationships"><Relationship Id="rId8" Type="http://schemas.openxmlformats.org/officeDocument/2006/relationships/image" Target="../media/image190.svg"/><Relationship Id="rId3" Type="http://schemas.openxmlformats.org/officeDocument/2006/relationships/image" Target="../media/image185.tiff"/><Relationship Id="rId7" Type="http://schemas.openxmlformats.org/officeDocument/2006/relationships/image" Target="../media/image189.png"/><Relationship Id="rId2" Type="http://schemas.openxmlformats.org/officeDocument/2006/relationships/image" Target="../media/image184.png"/><Relationship Id="rId1" Type="http://schemas.openxmlformats.org/officeDocument/2006/relationships/slideLayout" Target="../slideLayouts/slideLayout39.xml"/><Relationship Id="rId6" Type="http://schemas.openxmlformats.org/officeDocument/2006/relationships/image" Target="../media/image188.png"/><Relationship Id="rId5" Type="http://schemas.openxmlformats.org/officeDocument/2006/relationships/image" Target="../media/image187.png"/><Relationship Id="rId4" Type="http://schemas.openxmlformats.org/officeDocument/2006/relationships/image" Target="../media/image186.png"/></Relationships>
</file>

<file path=ppt/slides/_rels/slide7.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39.xml"/><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24.tiff"/><Relationship Id="rId7" Type="http://schemas.openxmlformats.org/officeDocument/2006/relationships/image" Target="../media/image28.tiff"/><Relationship Id="rId2" Type="http://schemas.openxmlformats.org/officeDocument/2006/relationships/image" Target="../media/image23.tiff"/><Relationship Id="rId1" Type="http://schemas.openxmlformats.org/officeDocument/2006/relationships/slideLayout" Target="../slideLayouts/slideLayout39.xml"/><Relationship Id="rId6" Type="http://schemas.openxmlformats.org/officeDocument/2006/relationships/image" Target="../media/image27.tiff"/><Relationship Id="rId5" Type="http://schemas.openxmlformats.org/officeDocument/2006/relationships/image" Target="../media/image26.tiff"/><Relationship Id="rId4" Type="http://schemas.openxmlformats.org/officeDocument/2006/relationships/image" Target="../media/image25.tif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A0F2558-DE7A-244D-B496-046E20FAE634}"/>
              </a:ext>
            </a:extLst>
          </p:cNvPr>
          <p:cNvSpPr>
            <a:spLocks noGrp="1"/>
          </p:cNvSpPr>
          <p:nvPr>
            <p:ph type="title"/>
          </p:nvPr>
        </p:nvSpPr>
        <p:spPr/>
        <p:txBody>
          <a:bodyPr/>
          <a:lstStyle/>
          <a:p>
            <a:r>
              <a:rPr lang="it-IT"/>
              <a:t>Quantum Computation of Hubbard Model</a:t>
            </a:r>
            <a:br>
              <a:rPr lang="it-IT"/>
            </a:br>
            <a:r>
              <a:rPr lang="it-IT"/>
              <a:t>using IBM Q</a:t>
            </a:r>
            <a:endParaRPr lang="it-IT" b="0"/>
          </a:p>
        </p:txBody>
      </p:sp>
      <p:sp>
        <p:nvSpPr>
          <p:cNvPr id="8" name="TextBox 7">
            <a:extLst>
              <a:ext uri="{FF2B5EF4-FFF2-40B4-BE49-F238E27FC236}">
                <a16:creationId xmlns:a16="http://schemas.microsoft.com/office/drawing/2014/main" id="{A17CB098-E171-0642-A12C-EBC40F0B7775}"/>
              </a:ext>
            </a:extLst>
          </p:cNvPr>
          <p:cNvSpPr txBox="1"/>
          <p:nvPr/>
        </p:nvSpPr>
        <p:spPr>
          <a:xfrm>
            <a:off x="2623930" y="4996070"/>
            <a:ext cx="0" cy="0"/>
          </a:xfrm>
          <a:prstGeom prst="rect">
            <a:avLst/>
          </a:prstGeom>
        </p:spPr>
        <p:txBody>
          <a:bodyPr wrap="none" lIns="91440" tIns="45720" rIns="91440" bIns="45720" rtlCol="0">
            <a:noAutofit/>
          </a:bodyPr>
          <a:lstStyle/>
          <a:p>
            <a:pPr>
              <a:lnSpc>
                <a:spcPct val="105000"/>
              </a:lnSpc>
              <a:spcBef>
                <a:spcPts val="1000"/>
              </a:spcBef>
            </a:pPr>
            <a:endParaRPr lang="it-IT" sz="2000" dirty="0" err="1">
              <a:solidFill>
                <a:schemeClr val="tx1"/>
              </a:solidFill>
              <a:latin typeface="IBM Plex Sans" charset="0"/>
              <a:ea typeface="IBM Plex Sans" charset="0"/>
              <a:cs typeface="IBM Plex Sans" charset="0"/>
            </a:endParaRPr>
          </a:p>
        </p:txBody>
      </p:sp>
    </p:spTree>
    <p:extLst>
      <p:ext uri="{BB962C8B-B14F-4D97-AF65-F5344CB8AC3E}">
        <p14:creationId xmlns:p14="http://schemas.microsoft.com/office/powerpoint/2010/main" val="20658892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135E18C-20BD-744C-BC48-B4080B708220}"/>
              </a:ext>
            </a:extLst>
          </p:cNvPr>
          <p:cNvSpPr>
            <a:spLocks noGrp="1"/>
          </p:cNvSpPr>
          <p:nvPr>
            <p:ph type="title"/>
          </p:nvPr>
        </p:nvSpPr>
        <p:spPr>
          <a:xfrm>
            <a:off x="457200" y="664083"/>
            <a:ext cx="2971800" cy="5050917"/>
          </a:xfrm>
        </p:spPr>
        <p:txBody>
          <a:bodyPr/>
          <a:lstStyle/>
          <a:p>
            <a:r>
              <a:rPr lang="it-IT">
                <a:latin typeface="IBM Plex Sans" panose="020B0503050203000203" pitchFamily="34" charset="0"/>
              </a:rPr>
              <a:t>Optimizations</a:t>
            </a:r>
            <a:br>
              <a:rPr lang="it-IT">
                <a:latin typeface="IBM Plex Sans" panose="020B0503050203000203" pitchFamily="34" charset="0"/>
              </a:rPr>
            </a:br>
            <a:r>
              <a:rPr lang="it-IT">
                <a:latin typeface="IBM Plex Sans" panose="020B0503050203000203" pitchFamily="34" charset="0"/>
              </a:rPr>
              <a:t>required</a:t>
            </a:r>
            <a:br>
              <a:rPr lang="it-IT">
                <a:latin typeface="IBM Plex Sans" panose="020B0503050203000203" pitchFamily="34" charset="0"/>
              </a:rPr>
            </a:br>
            <a:br>
              <a:rPr lang="it-IT">
                <a:latin typeface="IBM Plex Sans" panose="020B0503050203000203" pitchFamily="34" charset="0"/>
              </a:rPr>
            </a:br>
            <a:br>
              <a:rPr lang="it-IT">
                <a:latin typeface="IBM Plex Sans" panose="020B0503050203000203" pitchFamily="34" charset="0"/>
              </a:rPr>
            </a:br>
            <a:br>
              <a:rPr lang="it-IT">
                <a:latin typeface="IBM Plex Sans" panose="020B0503050203000203" pitchFamily="34" charset="0"/>
              </a:rPr>
            </a:br>
            <a:br>
              <a:rPr lang="it-IT">
                <a:latin typeface="IBM Plex Sans" panose="020B0503050203000203" pitchFamily="34" charset="0"/>
              </a:rPr>
            </a:br>
            <a:br>
              <a:rPr lang="it-IT">
                <a:latin typeface="IBM Plex Sans" panose="020B0503050203000203" pitchFamily="34" charset="0"/>
              </a:rPr>
            </a:br>
            <a:br>
              <a:rPr lang="it-IT">
                <a:latin typeface="IBM Plex Sans" panose="020B0503050203000203" pitchFamily="34" charset="0"/>
              </a:rPr>
            </a:br>
            <a:r>
              <a:rPr lang="it-IT">
                <a:latin typeface="IBM Plex Sans" panose="020B0503050203000203" pitchFamily="34" charset="0"/>
              </a:rPr>
              <a:t>Results</a:t>
            </a:r>
          </a:p>
        </p:txBody>
      </p:sp>
      <p:sp>
        <p:nvSpPr>
          <p:cNvPr id="2" name="Text Placeholder 1">
            <a:extLst>
              <a:ext uri="{FF2B5EF4-FFF2-40B4-BE49-F238E27FC236}">
                <a16:creationId xmlns:a16="http://schemas.microsoft.com/office/drawing/2014/main" id="{22128762-E324-E24C-8492-8CEAD52CC7F5}"/>
              </a:ext>
            </a:extLst>
          </p:cNvPr>
          <p:cNvSpPr>
            <a:spLocks noGrp="1"/>
          </p:cNvSpPr>
          <p:nvPr>
            <p:ph type="body" sz="quarter" idx="11"/>
          </p:nvPr>
        </p:nvSpPr>
        <p:spPr/>
        <p:txBody>
          <a:bodyPr/>
          <a:lstStyle/>
          <a:p>
            <a:r>
              <a:rPr lang="it-IT"/>
              <a:t>Quantum circuit optimization</a:t>
            </a:r>
          </a:p>
        </p:txBody>
      </p:sp>
      <p:sp>
        <p:nvSpPr>
          <p:cNvPr id="5" name="Content Placeholder 4">
            <a:extLst>
              <a:ext uri="{FF2B5EF4-FFF2-40B4-BE49-F238E27FC236}">
                <a16:creationId xmlns:a16="http://schemas.microsoft.com/office/drawing/2014/main" id="{8EA0FAA0-A63B-134C-924D-8917DBDE8A13}"/>
              </a:ext>
            </a:extLst>
          </p:cNvPr>
          <p:cNvSpPr>
            <a:spLocks noGrp="1"/>
          </p:cNvSpPr>
          <p:nvPr>
            <p:ph idx="10"/>
          </p:nvPr>
        </p:nvSpPr>
        <p:spPr>
          <a:xfrm>
            <a:off x="9204960" y="664084"/>
            <a:ext cx="4709160" cy="3450716"/>
          </a:xfrm>
        </p:spPr>
        <p:txBody>
          <a:bodyPr/>
          <a:lstStyle/>
          <a:p>
            <a:r>
              <a:rPr lang="it-IT"/>
              <a:t>2° order Suzuki-Trotter decomposition</a:t>
            </a:r>
          </a:p>
          <a:p>
            <a:r>
              <a:rPr lang="it-IT">
                <a:solidFill>
                  <a:schemeClr val="tx1">
                    <a:lumMod val="50000"/>
                    <a:lumOff val="50000"/>
                  </a:schemeClr>
                </a:solidFill>
              </a:rPr>
              <a:t>Hopping term works well with 1 Trotter step: interaction term carries on differences and need to use more Trotter steps. While only a few Trotter steps can be implemented (cx gates less than 50), we need to increase performances by adding a Trotter step only to the term with less cx gates (interaction term)</a:t>
            </a:r>
          </a:p>
        </p:txBody>
      </p:sp>
      <p:sp>
        <p:nvSpPr>
          <p:cNvPr id="6" name="Content Placeholder 5">
            <a:extLst>
              <a:ext uri="{FF2B5EF4-FFF2-40B4-BE49-F238E27FC236}">
                <a16:creationId xmlns:a16="http://schemas.microsoft.com/office/drawing/2014/main" id="{54437CC6-91D8-AE4C-9AD1-B25E427B403C}"/>
              </a:ext>
            </a:extLst>
          </p:cNvPr>
          <p:cNvSpPr>
            <a:spLocks noGrp="1"/>
          </p:cNvSpPr>
          <p:nvPr>
            <p:ph idx="12"/>
          </p:nvPr>
        </p:nvSpPr>
        <p:spPr>
          <a:xfrm>
            <a:off x="3962400" y="664083"/>
            <a:ext cx="4709160" cy="3450717"/>
          </a:xfrm>
        </p:spPr>
        <p:txBody>
          <a:bodyPr/>
          <a:lstStyle/>
          <a:p>
            <a:r>
              <a:rPr lang="it-IT"/>
              <a:t>Avoiding 3-bodies components</a:t>
            </a:r>
          </a:p>
          <a:p>
            <a:r>
              <a:rPr lang="it-IT">
                <a:solidFill>
                  <a:schemeClr val="tx1">
                    <a:lumMod val="50000"/>
                    <a:lumOff val="50000"/>
                  </a:schemeClr>
                </a:solidFill>
              </a:rPr>
              <a:t>Three-body terms in the hopping term do not carry any information: sigma_z can be replaced with identity in hopping term. Three-body terms become important when considering more than 2 sites (multiple hopping)</a:t>
            </a:r>
          </a:p>
        </p:txBody>
      </p:sp>
      <p:sp>
        <p:nvSpPr>
          <p:cNvPr id="19" name="Right Arrow 18">
            <a:extLst>
              <a:ext uri="{FF2B5EF4-FFF2-40B4-BE49-F238E27FC236}">
                <a16:creationId xmlns:a16="http://schemas.microsoft.com/office/drawing/2014/main" id="{7FEFE007-1D73-A14E-8EFF-0B557F64786E}"/>
              </a:ext>
            </a:extLst>
          </p:cNvPr>
          <p:cNvSpPr/>
          <p:nvPr/>
        </p:nvSpPr>
        <p:spPr>
          <a:xfrm rot="5400000">
            <a:off x="5823204" y="4123944"/>
            <a:ext cx="502920" cy="484632"/>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it-IT" sz="2000" dirty="0">
              <a:latin typeface="IBM Plex Sans" panose="020B0503050000000000" pitchFamily="34" charset="0"/>
            </a:endParaRPr>
          </a:p>
        </p:txBody>
      </p:sp>
      <p:sp>
        <p:nvSpPr>
          <p:cNvPr id="20" name="Right Arrow 19">
            <a:extLst>
              <a:ext uri="{FF2B5EF4-FFF2-40B4-BE49-F238E27FC236}">
                <a16:creationId xmlns:a16="http://schemas.microsoft.com/office/drawing/2014/main" id="{536D77F1-1C1C-AB47-87E1-64ACEF516A96}"/>
              </a:ext>
            </a:extLst>
          </p:cNvPr>
          <p:cNvSpPr/>
          <p:nvPr/>
        </p:nvSpPr>
        <p:spPr>
          <a:xfrm rot="5400000">
            <a:off x="11308080" y="4123944"/>
            <a:ext cx="502920" cy="484632"/>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it-IT" sz="2000" dirty="0">
              <a:latin typeface="IBM Plex Sans" panose="020B0503050000000000" pitchFamily="34" charset="0"/>
            </a:endParaRPr>
          </a:p>
        </p:txBody>
      </p:sp>
      <p:sp>
        <p:nvSpPr>
          <p:cNvPr id="22" name="Content Placeholder 5">
            <a:extLst>
              <a:ext uri="{FF2B5EF4-FFF2-40B4-BE49-F238E27FC236}">
                <a16:creationId xmlns:a16="http://schemas.microsoft.com/office/drawing/2014/main" id="{B6AE1183-58AA-D14C-B47C-4F873623ADF2}"/>
              </a:ext>
            </a:extLst>
          </p:cNvPr>
          <p:cNvSpPr txBox="1">
            <a:spLocks/>
          </p:cNvSpPr>
          <p:nvPr/>
        </p:nvSpPr>
        <p:spPr>
          <a:xfrm>
            <a:off x="3964279" y="4565736"/>
            <a:ext cx="4709160" cy="2299997"/>
          </a:xfrm>
          <a:prstGeom prst="rect">
            <a:avLst/>
          </a:prstGeom>
        </p:spPr>
        <p:txBody>
          <a:bodyPr vert="horz" lIns="0" tIns="228600" rIns="0" bIns="0" rtlCol="0" anchor="t">
            <a:noAutofit/>
          </a:bodyPr>
          <a:lst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r>
              <a:rPr lang="it-IT"/>
              <a:t>Same behaviour for 2 sites Hubbard Model, less gates</a:t>
            </a:r>
          </a:p>
          <a:p>
            <a:endParaRPr lang="it-IT"/>
          </a:p>
          <a:p>
            <a:r>
              <a:rPr lang="it-IT" b="1"/>
              <a:t>This cannot be used on a 3 sites frustrated triangle Hubbar Model</a:t>
            </a:r>
          </a:p>
        </p:txBody>
      </p:sp>
      <p:sp>
        <p:nvSpPr>
          <p:cNvPr id="23" name="Content Placeholder 5">
            <a:extLst>
              <a:ext uri="{FF2B5EF4-FFF2-40B4-BE49-F238E27FC236}">
                <a16:creationId xmlns:a16="http://schemas.microsoft.com/office/drawing/2014/main" id="{2A027077-96B3-D94B-A6B1-8728290B18C0}"/>
              </a:ext>
            </a:extLst>
          </p:cNvPr>
          <p:cNvSpPr txBox="1">
            <a:spLocks/>
          </p:cNvSpPr>
          <p:nvPr/>
        </p:nvSpPr>
        <p:spPr>
          <a:xfrm>
            <a:off x="9206839" y="4526280"/>
            <a:ext cx="4709160" cy="1430160"/>
          </a:xfrm>
          <a:prstGeom prst="rect">
            <a:avLst/>
          </a:prstGeom>
        </p:spPr>
        <p:txBody>
          <a:bodyPr vert="horz" lIns="0" tIns="228600" rIns="0" bIns="0" rtlCol="0" anchor="t">
            <a:noAutofit/>
          </a:bodyPr>
          <a:lst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r>
              <a:rPr lang="it-IT"/>
              <a:t>No changes in performances</a:t>
            </a:r>
          </a:p>
        </p:txBody>
      </p:sp>
    </p:spTree>
    <p:extLst>
      <p:ext uri="{BB962C8B-B14F-4D97-AF65-F5344CB8AC3E}">
        <p14:creationId xmlns:p14="http://schemas.microsoft.com/office/powerpoint/2010/main" val="19826524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phic 8">
            <a:extLst>
              <a:ext uri="{FF2B5EF4-FFF2-40B4-BE49-F238E27FC236}">
                <a16:creationId xmlns:a16="http://schemas.microsoft.com/office/drawing/2014/main" id="{CA15BB6A-A768-8C4F-A81C-02CE083F278B}"/>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1466" r="74688"/>
          <a:stretch/>
        </p:blipFill>
        <p:spPr>
          <a:xfrm>
            <a:off x="659851" y="3696968"/>
            <a:ext cx="11065345" cy="2200912"/>
          </a:xfrm>
          <a:prstGeom prst="rect">
            <a:avLst/>
          </a:prstGeom>
        </p:spPr>
      </p:pic>
      <p:sp>
        <p:nvSpPr>
          <p:cNvPr id="2" name="Text Placeholder 1">
            <a:extLst>
              <a:ext uri="{FF2B5EF4-FFF2-40B4-BE49-F238E27FC236}">
                <a16:creationId xmlns:a16="http://schemas.microsoft.com/office/drawing/2014/main" id="{22128762-E324-E24C-8492-8CEAD52CC7F5}"/>
              </a:ext>
            </a:extLst>
          </p:cNvPr>
          <p:cNvSpPr>
            <a:spLocks noGrp="1"/>
          </p:cNvSpPr>
          <p:nvPr>
            <p:ph type="body" sz="quarter" idx="11"/>
          </p:nvPr>
        </p:nvSpPr>
        <p:spPr/>
        <p:txBody>
          <a:bodyPr/>
          <a:lstStyle/>
          <a:p>
            <a:r>
              <a:rPr lang="it-IT"/>
              <a:t>Quantum circuit optimization</a:t>
            </a:r>
          </a:p>
        </p:txBody>
      </p:sp>
      <p:sp>
        <p:nvSpPr>
          <p:cNvPr id="4" name="Title 3">
            <a:extLst>
              <a:ext uri="{FF2B5EF4-FFF2-40B4-BE49-F238E27FC236}">
                <a16:creationId xmlns:a16="http://schemas.microsoft.com/office/drawing/2014/main" id="{2135E18C-20BD-744C-BC48-B4080B708220}"/>
              </a:ext>
            </a:extLst>
          </p:cNvPr>
          <p:cNvSpPr>
            <a:spLocks noGrp="1"/>
          </p:cNvSpPr>
          <p:nvPr>
            <p:ph type="title"/>
          </p:nvPr>
        </p:nvSpPr>
        <p:spPr/>
        <p:txBody>
          <a:bodyPr/>
          <a:lstStyle/>
          <a:p>
            <a:r>
              <a:rPr lang="it-IT"/>
              <a:t>Avoiding 3-bodies components</a:t>
            </a:r>
          </a:p>
        </p:txBody>
      </p:sp>
      <p:sp>
        <p:nvSpPr>
          <p:cNvPr id="18" name="Content Placeholder 6">
            <a:extLst>
              <a:ext uri="{FF2B5EF4-FFF2-40B4-BE49-F238E27FC236}">
                <a16:creationId xmlns:a16="http://schemas.microsoft.com/office/drawing/2014/main" id="{7E045534-9A46-2C43-A161-62D3971F86B8}"/>
              </a:ext>
            </a:extLst>
          </p:cNvPr>
          <p:cNvSpPr txBox="1">
            <a:spLocks/>
          </p:cNvSpPr>
          <p:nvPr/>
        </p:nvSpPr>
        <p:spPr>
          <a:xfrm>
            <a:off x="8934073" y="6336700"/>
            <a:ext cx="1810127" cy="384140"/>
          </a:xfrm>
          <a:prstGeom prst="rect">
            <a:avLst/>
          </a:prstGeom>
        </p:spPr>
        <p:txBody>
          <a:bodyPr/>
          <a:lst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dirty="0" smtClean="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pPr algn="ctr"/>
            <a:r>
              <a:rPr lang="it-IT" sz="1600">
                <a:solidFill>
                  <a:schemeClr val="tx1">
                    <a:lumMod val="50000"/>
                    <a:lumOff val="50000"/>
                  </a:schemeClr>
                </a:solidFill>
              </a:rPr>
              <a:t>Interaction term</a:t>
            </a:r>
          </a:p>
        </p:txBody>
      </p:sp>
      <p:sp>
        <p:nvSpPr>
          <p:cNvPr id="19" name="Content Placeholder 6">
            <a:extLst>
              <a:ext uri="{FF2B5EF4-FFF2-40B4-BE49-F238E27FC236}">
                <a16:creationId xmlns:a16="http://schemas.microsoft.com/office/drawing/2014/main" id="{1DD5F658-C853-6E42-9A49-9048CB6B8057}"/>
              </a:ext>
            </a:extLst>
          </p:cNvPr>
          <p:cNvSpPr txBox="1">
            <a:spLocks/>
          </p:cNvSpPr>
          <p:nvPr/>
        </p:nvSpPr>
        <p:spPr>
          <a:xfrm>
            <a:off x="777239" y="6336700"/>
            <a:ext cx="8001001" cy="384140"/>
          </a:xfrm>
          <a:prstGeom prst="rect">
            <a:avLst/>
          </a:prstGeom>
        </p:spPr>
        <p:txBody>
          <a:bodyPr/>
          <a:lst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dirty="0" smtClean="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pPr algn="ctr"/>
            <a:r>
              <a:rPr lang="it-IT" sz="1600">
                <a:solidFill>
                  <a:schemeClr val="tx1">
                    <a:lumMod val="50000"/>
                    <a:lumOff val="50000"/>
                  </a:schemeClr>
                </a:solidFill>
              </a:rPr>
              <a:t>Hopping term</a:t>
            </a:r>
          </a:p>
        </p:txBody>
      </p:sp>
      <p:sp>
        <p:nvSpPr>
          <p:cNvPr id="20" name="Right Brace 19">
            <a:extLst>
              <a:ext uri="{FF2B5EF4-FFF2-40B4-BE49-F238E27FC236}">
                <a16:creationId xmlns:a16="http://schemas.microsoft.com/office/drawing/2014/main" id="{D0F9D74D-E00C-5A4D-9009-42A85DECF403}"/>
              </a:ext>
            </a:extLst>
          </p:cNvPr>
          <p:cNvSpPr/>
          <p:nvPr/>
        </p:nvSpPr>
        <p:spPr>
          <a:xfrm rot="5400000">
            <a:off x="4648077" y="2118482"/>
            <a:ext cx="259324" cy="8001001"/>
          </a:xfrm>
          <a:prstGeom prst="rightBrace">
            <a:avLst/>
          </a:prstGeom>
          <a:ln>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p:sp>
        <p:nvSpPr>
          <p:cNvPr id="21" name="Right Brace 20">
            <a:extLst>
              <a:ext uri="{FF2B5EF4-FFF2-40B4-BE49-F238E27FC236}">
                <a16:creationId xmlns:a16="http://schemas.microsoft.com/office/drawing/2014/main" id="{CC3FF9FF-4C82-1143-8569-A48FE08625F2}"/>
              </a:ext>
            </a:extLst>
          </p:cNvPr>
          <p:cNvSpPr/>
          <p:nvPr/>
        </p:nvSpPr>
        <p:spPr>
          <a:xfrm rot="5400000">
            <a:off x="9709473" y="5207869"/>
            <a:ext cx="259326" cy="1810128"/>
          </a:xfrm>
          <a:prstGeom prst="rightBrace">
            <a:avLst/>
          </a:prstGeom>
          <a:ln>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p:pic>
        <p:nvPicPr>
          <p:cNvPr id="8" name="Graphic 7">
            <a:extLst>
              <a:ext uri="{FF2B5EF4-FFF2-40B4-BE49-F238E27FC236}">
                <a16:creationId xmlns:a16="http://schemas.microsoft.com/office/drawing/2014/main" id="{0F2882A1-A575-1B4F-A99A-8C707DE83F8E}"/>
              </a:ext>
            </a:extLst>
          </p:cNvPr>
          <p:cNvPicPr>
            <a:picLocks noChangeAspect="1"/>
          </p:cNvPicPr>
          <p:nvPr/>
        </p:nvPicPr>
        <p:blipFill rotWithShape="1">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rcRect l="321" r="98377"/>
          <a:stretch/>
        </p:blipFill>
        <p:spPr>
          <a:xfrm>
            <a:off x="59320" y="3723853"/>
            <a:ext cx="562086" cy="2265468"/>
          </a:xfrm>
          <a:prstGeom prst="rect">
            <a:avLst/>
          </a:prstGeom>
        </p:spPr>
      </p:pic>
      <p:sp>
        <p:nvSpPr>
          <p:cNvPr id="16" name="TextBox 15">
            <a:extLst>
              <a:ext uri="{FF2B5EF4-FFF2-40B4-BE49-F238E27FC236}">
                <a16:creationId xmlns:a16="http://schemas.microsoft.com/office/drawing/2014/main" id="{F81B58F2-67B7-8649-959F-642794FB1CC6}"/>
              </a:ext>
            </a:extLst>
          </p:cNvPr>
          <p:cNvSpPr txBox="1"/>
          <p:nvPr/>
        </p:nvSpPr>
        <p:spPr>
          <a:xfrm>
            <a:off x="502920" y="1891777"/>
            <a:ext cx="5712763" cy="424732"/>
          </a:xfrm>
          <a:prstGeom prst="rect">
            <a:avLst/>
          </a:prstGeom>
          <a:noFill/>
        </p:spPr>
        <p:txBody>
          <a:bodyPr wrap="square" rtlCol="0">
            <a:spAutoFit/>
          </a:bodyPr>
          <a:lstStyle/>
          <a:p>
            <a:r>
              <a:rPr lang="it-IT" b="1">
                <a:latin typeface="IBM Plex Sans" panose="020B0503050203000203" pitchFamily="34" charset="0"/>
              </a:rPr>
              <a:t>Optimized circuit</a:t>
            </a:r>
          </a:p>
        </p:txBody>
      </p:sp>
      <p:sp>
        <p:nvSpPr>
          <p:cNvPr id="23" name="Rectangle 22">
            <a:extLst>
              <a:ext uri="{FF2B5EF4-FFF2-40B4-BE49-F238E27FC236}">
                <a16:creationId xmlns:a16="http://schemas.microsoft.com/office/drawing/2014/main" id="{5C4CE9DA-A351-9645-BA1D-CE336F493FFD}"/>
              </a:ext>
            </a:extLst>
          </p:cNvPr>
          <p:cNvSpPr/>
          <p:nvPr/>
        </p:nvSpPr>
        <p:spPr>
          <a:xfrm>
            <a:off x="9144000" y="3851918"/>
            <a:ext cx="1097280" cy="582922"/>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it-IT" sz="2000" dirty="0">
              <a:latin typeface="IBM Plex Sans" panose="020B0503050000000000" pitchFamily="34" charset="0"/>
            </a:endParaRPr>
          </a:p>
        </p:txBody>
      </p:sp>
      <p:sp>
        <p:nvSpPr>
          <p:cNvPr id="24" name="Rectangle 23">
            <a:extLst>
              <a:ext uri="{FF2B5EF4-FFF2-40B4-BE49-F238E27FC236}">
                <a16:creationId xmlns:a16="http://schemas.microsoft.com/office/drawing/2014/main" id="{AEDC45AD-36B0-4C4B-8783-6DCAE04C236A}"/>
              </a:ext>
            </a:extLst>
          </p:cNvPr>
          <p:cNvSpPr/>
          <p:nvPr/>
        </p:nvSpPr>
        <p:spPr>
          <a:xfrm>
            <a:off x="9144000" y="4492316"/>
            <a:ext cx="1097280" cy="565436"/>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it-IT" sz="2000" dirty="0">
              <a:latin typeface="IBM Plex Sans" panose="020B0503050000000000" pitchFamily="34" charset="0"/>
            </a:endParaRPr>
          </a:p>
        </p:txBody>
      </p:sp>
      <p:sp>
        <p:nvSpPr>
          <p:cNvPr id="25" name="Rectangle 24">
            <a:extLst>
              <a:ext uri="{FF2B5EF4-FFF2-40B4-BE49-F238E27FC236}">
                <a16:creationId xmlns:a16="http://schemas.microsoft.com/office/drawing/2014/main" id="{20545BD5-4464-E744-95C8-4E3FC8125C32}"/>
              </a:ext>
            </a:extLst>
          </p:cNvPr>
          <p:cNvSpPr/>
          <p:nvPr/>
        </p:nvSpPr>
        <p:spPr>
          <a:xfrm>
            <a:off x="640080" y="3831690"/>
            <a:ext cx="2011680" cy="923190"/>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it-IT" sz="2000" dirty="0">
              <a:latin typeface="IBM Plex Sans" panose="020B0503050000000000" pitchFamily="34" charset="0"/>
            </a:endParaRPr>
          </a:p>
        </p:txBody>
      </p:sp>
      <p:sp>
        <p:nvSpPr>
          <p:cNvPr id="27" name="Rectangle 26">
            <a:extLst>
              <a:ext uri="{FF2B5EF4-FFF2-40B4-BE49-F238E27FC236}">
                <a16:creationId xmlns:a16="http://schemas.microsoft.com/office/drawing/2014/main" id="{481C5834-3E76-C34F-8C52-61DFCF28729E}"/>
              </a:ext>
            </a:extLst>
          </p:cNvPr>
          <p:cNvSpPr/>
          <p:nvPr/>
        </p:nvSpPr>
        <p:spPr>
          <a:xfrm>
            <a:off x="2651760" y="3831553"/>
            <a:ext cx="1920240" cy="92319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it-IT" sz="2000" dirty="0">
              <a:latin typeface="IBM Plex Sans" panose="020B0503050000000000" pitchFamily="34" charset="0"/>
            </a:endParaRPr>
          </a:p>
        </p:txBody>
      </p:sp>
      <p:sp>
        <p:nvSpPr>
          <p:cNvPr id="38" name="Content Placeholder 6">
            <a:extLst>
              <a:ext uri="{FF2B5EF4-FFF2-40B4-BE49-F238E27FC236}">
                <a16:creationId xmlns:a16="http://schemas.microsoft.com/office/drawing/2014/main" id="{0C1CAA5F-FEA9-4049-9743-82FD279ECB34}"/>
              </a:ext>
            </a:extLst>
          </p:cNvPr>
          <p:cNvSpPr txBox="1">
            <a:spLocks/>
          </p:cNvSpPr>
          <p:nvPr/>
        </p:nvSpPr>
        <p:spPr>
          <a:xfrm>
            <a:off x="502921" y="2514600"/>
            <a:ext cx="7818754" cy="861874"/>
          </a:xfrm>
          <a:prstGeom prst="rect">
            <a:avLst/>
          </a:prstGeom>
        </p:spPr>
        <p:txBody>
          <a:bodyPr/>
          <a:lst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dirty="0" smtClean="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r>
              <a:rPr lang="it-IT" sz="1600">
                <a:solidFill>
                  <a:schemeClr val="tx1">
                    <a:lumMod val="50000"/>
                    <a:lumOff val="50000"/>
                  </a:schemeClr>
                </a:solidFill>
              </a:rPr>
              <a:t>Three-body terms do not carry any information: sigma_z can be replaced with identity in hopping term</a:t>
            </a:r>
            <a:endParaRPr lang="it-IT" sz="1600" i="1">
              <a:solidFill>
                <a:schemeClr val="tx1">
                  <a:lumMod val="50000"/>
                  <a:lumOff val="50000"/>
                </a:schemeClr>
              </a:solidFill>
            </a:endParaRPr>
          </a:p>
          <a:p>
            <a:endParaRPr lang="it-IT" sz="1600">
              <a:solidFill>
                <a:schemeClr val="tx1">
                  <a:lumMod val="50000"/>
                  <a:lumOff val="50000"/>
                </a:schemeClr>
              </a:solidFill>
            </a:endParaRPr>
          </a:p>
        </p:txBody>
      </p:sp>
      <p:sp>
        <p:nvSpPr>
          <p:cNvPr id="40" name="Rectangle 39">
            <a:extLst>
              <a:ext uri="{FF2B5EF4-FFF2-40B4-BE49-F238E27FC236}">
                <a16:creationId xmlns:a16="http://schemas.microsoft.com/office/drawing/2014/main" id="{F31349A6-4AA6-FA46-BB79-3F88602C9FFC}"/>
              </a:ext>
            </a:extLst>
          </p:cNvPr>
          <p:cNvSpPr/>
          <p:nvPr/>
        </p:nvSpPr>
        <p:spPr>
          <a:xfrm>
            <a:off x="10286701" y="3853106"/>
            <a:ext cx="366059" cy="1204646"/>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it-IT" sz="2000" dirty="0">
              <a:latin typeface="IBM Plex Sans" panose="020B0503050000000000" pitchFamily="34" charset="0"/>
            </a:endParaRPr>
          </a:p>
        </p:txBody>
      </p:sp>
      <p:sp>
        <p:nvSpPr>
          <p:cNvPr id="34" name="Rectangle 33">
            <a:extLst>
              <a:ext uri="{FF2B5EF4-FFF2-40B4-BE49-F238E27FC236}">
                <a16:creationId xmlns:a16="http://schemas.microsoft.com/office/drawing/2014/main" id="{EB090AE9-8823-FD40-8C40-AC9DC3259F3D}"/>
              </a:ext>
            </a:extLst>
          </p:cNvPr>
          <p:cNvSpPr/>
          <p:nvPr/>
        </p:nvSpPr>
        <p:spPr>
          <a:xfrm>
            <a:off x="4846320" y="4134699"/>
            <a:ext cx="2011680" cy="923190"/>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it-IT" sz="2000" dirty="0">
              <a:latin typeface="IBM Plex Sans" panose="020B0503050000000000" pitchFamily="34" charset="0"/>
            </a:endParaRPr>
          </a:p>
        </p:txBody>
      </p:sp>
      <p:sp>
        <p:nvSpPr>
          <p:cNvPr id="42" name="Rectangle 41">
            <a:extLst>
              <a:ext uri="{FF2B5EF4-FFF2-40B4-BE49-F238E27FC236}">
                <a16:creationId xmlns:a16="http://schemas.microsoft.com/office/drawing/2014/main" id="{FE4D227E-6E0E-F84A-B1D7-1317C913725C}"/>
              </a:ext>
            </a:extLst>
          </p:cNvPr>
          <p:cNvSpPr/>
          <p:nvPr/>
        </p:nvSpPr>
        <p:spPr>
          <a:xfrm>
            <a:off x="6858000" y="4134562"/>
            <a:ext cx="1920240" cy="92319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it-IT" sz="2000" dirty="0">
              <a:latin typeface="IBM Plex Sans" panose="020B0503050000000000" pitchFamily="34" charset="0"/>
            </a:endParaRPr>
          </a:p>
        </p:txBody>
      </p:sp>
      <p:grpSp>
        <p:nvGrpSpPr>
          <p:cNvPr id="10" name="Group 9">
            <a:extLst>
              <a:ext uri="{FF2B5EF4-FFF2-40B4-BE49-F238E27FC236}">
                <a16:creationId xmlns:a16="http://schemas.microsoft.com/office/drawing/2014/main" id="{C8D913B4-CD31-1E44-8C6E-91A5419FCCC2}"/>
              </a:ext>
            </a:extLst>
          </p:cNvPr>
          <p:cNvGrpSpPr/>
          <p:nvPr/>
        </p:nvGrpSpPr>
        <p:grpSpPr>
          <a:xfrm>
            <a:off x="8549640" y="391684"/>
            <a:ext cx="5443369" cy="2749176"/>
            <a:chOff x="8549640" y="391684"/>
            <a:chExt cx="5443369" cy="2749176"/>
          </a:xfrm>
        </p:grpSpPr>
        <p:grpSp>
          <p:nvGrpSpPr>
            <p:cNvPr id="6" name="Group 5">
              <a:extLst>
                <a:ext uri="{FF2B5EF4-FFF2-40B4-BE49-F238E27FC236}">
                  <a16:creationId xmlns:a16="http://schemas.microsoft.com/office/drawing/2014/main" id="{A04CB4CB-3F90-8849-9A32-FAF496FEFC2A}"/>
                </a:ext>
              </a:extLst>
            </p:cNvPr>
            <p:cNvGrpSpPr/>
            <p:nvPr/>
          </p:nvGrpSpPr>
          <p:grpSpPr>
            <a:xfrm>
              <a:off x="8549640" y="391684"/>
              <a:ext cx="5443369" cy="2749176"/>
              <a:chOff x="8549640" y="391684"/>
              <a:chExt cx="5443369" cy="2749176"/>
            </a:xfrm>
          </p:grpSpPr>
          <p:grpSp>
            <p:nvGrpSpPr>
              <p:cNvPr id="5" name="Group 4">
                <a:extLst>
                  <a:ext uri="{FF2B5EF4-FFF2-40B4-BE49-F238E27FC236}">
                    <a16:creationId xmlns:a16="http://schemas.microsoft.com/office/drawing/2014/main" id="{DBD20D54-E2AB-8444-8791-EEB1A4777E0E}"/>
                  </a:ext>
                </a:extLst>
              </p:cNvPr>
              <p:cNvGrpSpPr/>
              <p:nvPr/>
            </p:nvGrpSpPr>
            <p:grpSpPr>
              <a:xfrm>
                <a:off x="8549640" y="391684"/>
                <a:ext cx="5443369" cy="2749176"/>
                <a:chOff x="8549640" y="391684"/>
                <a:chExt cx="5443369" cy="2749176"/>
              </a:xfrm>
            </p:grpSpPr>
            <p:grpSp>
              <p:nvGrpSpPr>
                <p:cNvPr id="29" name="Group 28">
                  <a:extLst>
                    <a:ext uri="{FF2B5EF4-FFF2-40B4-BE49-F238E27FC236}">
                      <a16:creationId xmlns:a16="http://schemas.microsoft.com/office/drawing/2014/main" id="{D9F2CACE-E58A-A24E-86CE-9998F5C4F9B9}"/>
                    </a:ext>
                  </a:extLst>
                </p:cNvPr>
                <p:cNvGrpSpPr/>
                <p:nvPr/>
              </p:nvGrpSpPr>
              <p:grpSpPr>
                <a:xfrm>
                  <a:off x="8549640" y="391684"/>
                  <a:ext cx="5443369" cy="2749176"/>
                  <a:chOff x="8549640" y="391684"/>
                  <a:chExt cx="5443369" cy="2749176"/>
                </a:xfrm>
              </p:grpSpPr>
              <p:pic>
                <p:nvPicPr>
                  <p:cNvPr id="30" name="Picture 29">
                    <a:extLst>
                      <a:ext uri="{FF2B5EF4-FFF2-40B4-BE49-F238E27FC236}">
                        <a16:creationId xmlns:a16="http://schemas.microsoft.com/office/drawing/2014/main" id="{7A3FB960-365B-294B-9396-BF7F3C006FF7}"/>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8549640" y="391684"/>
                    <a:ext cx="5443369" cy="2749176"/>
                  </a:xfrm>
                  <a:prstGeom prst="rect">
                    <a:avLst/>
                  </a:prstGeom>
                </p:spPr>
              </p:pic>
              <p:sp>
                <p:nvSpPr>
                  <p:cNvPr id="31" name="Rectangle 30">
                    <a:extLst>
                      <a:ext uri="{FF2B5EF4-FFF2-40B4-BE49-F238E27FC236}">
                        <a16:creationId xmlns:a16="http://schemas.microsoft.com/office/drawing/2014/main" id="{60448D86-6C0E-B74E-9B47-E3FFD77CED1B}"/>
                      </a:ext>
                    </a:extLst>
                  </p:cNvPr>
                  <p:cNvSpPr/>
                  <p:nvPr/>
                </p:nvSpPr>
                <p:spPr>
                  <a:xfrm>
                    <a:off x="12252960" y="2011680"/>
                    <a:ext cx="822960" cy="384140"/>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it-IT" sz="2000" dirty="0">
                      <a:latin typeface="IBM Plex Sans" panose="020B0503050000000000" pitchFamily="34" charset="0"/>
                    </a:endParaRPr>
                  </a:p>
                </p:txBody>
              </p:sp>
              <p:sp>
                <p:nvSpPr>
                  <p:cNvPr id="32" name="Rectangle 31">
                    <a:extLst>
                      <a:ext uri="{FF2B5EF4-FFF2-40B4-BE49-F238E27FC236}">
                        <a16:creationId xmlns:a16="http://schemas.microsoft.com/office/drawing/2014/main" id="{2FE411C5-71D2-354A-AADD-8F9DD43F5403}"/>
                      </a:ext>
                    </a:extLst>
                  </p:cNvPr>
                  <p:cNvSpPr/>
                  <p:nvPr/>
                </p:nvSpPr>
                <p:spPr>
                  <a:xfrm>
                    <a:off x="9287210" y="2011680"/>
                    <a:ext cx="822960" cy="384140"/>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it-IT" sz="2000" dirty="0">
                      <a:latin typeface="IBM Plex Sans" panose="020B0503050000000000" pitchFamily="34" charset="0"/>
                    </a:endParaRPr>
                  </a:p>
                </p:txBody>
              </p:sp>
              <p:sp>
                <p:nvSpPr>
                  <p:cNvPr id="33" name="Rectangle 32">
                    <a:extLst>
                      <a:ext uri="{FF2B5EF4-FFF2-40B4-BE49-F238E27FC236}">
                        <a16:creationId xmlns:a16="http://schemas.microsoft.com/office/drawing/2014/main" id="{7A9262D4-E56A-C64F-B5FD-0EEEBFE814A8}"/>
                      </a:ext>
                    </a:extLst>
                  </p:cNvPr>
                  <p:cNvSpPr/>
                  <p:nvPr/>
                </p:nvSpPr>
                <p:spPr>
                  <a:xfrm>
                    <a:off x="9489589" y="860474"/>
                    <a:ext cx="1391771" cy="384140"/>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it-IT" sz="2000" dirty="0">
                      <a:latin typeface="IBM Plex Sans" panose="020B0503050000000000" pitchFamily="34" charset="0"/>
                    </a:endParaRPr>
                  </a:p>
                </p:txBody>
              </p:sp>
              <p:sp>
                <p:nvSpPr>
                  <p:cNvPr id="35" name="Rectangle 34">
                    <a:extLst>
                      <a:ext uri="{FF2B5EF4-FFF2-40B4-BE49-F238E27FC236}">
                        <a16:creationId xmlns:a16="http://schemas.microsoft.com/office/drawing/2014/main" id="{B48B4F87-CCF9-DA41-977C-80320B6552E9}"/>
                      </a:ext>
                    </a:extLst>
                  </p:cNvPr>
                  <p:cNvSpPr/>
                  <p:nvPr/>
                </p:nvSpPr>
                <p:spPr>
                  <a:xfrm>
                    <a:off x="11770210" y="855010"/>
                    <a:ext cx="1391771" cy="38414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it-IT" sz="2000" dirty="0">
                      <a:latin typeface="IBM Plex Sans" panose="020B0503050000000000" pitchFamily="34" charset="0"/>
                    </a:endParaRPr>
                  </a:p>
                </p:txBody>
              </p:sp>
              <p:sp>
                <p:nvSpPr>
                  <p:cNvPr id="36" name="Rectangle 35">
                    <a:extLst>
                      <a:ext uri="{FF2B5EF4-FFF2-40B4-BE49-F238E27FC236}">
                        <a16:creationId xmlns:a16="http://schemas.microsoft.com/office/drawing/2014/main" id="{A9AD3BAC-6767-BC48-AF67-AD3ED16AF156}"/>
                      </a:ext>
                    </a:extLst>
                  </p:cNvPr>
                  <p:cNvSpPr/>
                  <p:nvPr/>
                </p:nvSpPr>
                <p:spPr>
                  <a:xfrm>
                    <a:off x="11987529" y="1247602"/>
                    <a:ext cx="1391771" cy="38414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it-IT" sz="2000" dirty="0">
                      <a:latin typeface="IBM Plex Sans" panose="020B0503050000000000" pitchFamily="34" charset="0"/>
                    </a:endParaRPr>
                  </a:p>
                </p:txBody>
              </p:sp>
            </p:grpSp>
            <p:sp>
              <p:nvSpPr>
                <p:cNvPr id="37" name="Rectangle 36">
                  <a:extLst>
                    <a:ext uri="{FF2B5EF4-FFF2-40B4-BE49-F238E27FC236}">
                      <a16:creationId xmlns:a16="http://schemas.microsoft.com/office/drawing/2014/main" id="{98FDB8E0-3755-284F-9ED3-6389C446EBC6}"/>
                    </a:ext>
                  </a:extLst>
                </p:cNvPr>
                <p:cNvSpPr/>
                <p:nvPr/>
              </p:nvSpPr>
              <p:spPr>
                <a:xfrm>
                  <a:off x="9691295" y="1243517"/>
                  <a:ext cx="1391771" cy="384140"/>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it-IT" sz="2000" dirty="0">
                    <a:latin typeface="IBM Plex Sans" panose="020B0503050000000000" pitchFamily="34" charset="0"/>
                  </a:endParaRPr>
                </a:p>
              </p:txBody>
            </p:sp>
          </p:grpSp>
          <p:sp>
            <p:nvSpPr>
              <p:cNvPr id="39" name="Rectangle 38">
                <a:extLst>
                  <a:ext uri="{FF2B5EF4-FFF2-40B4-BE49-F238E27FC236}">
                    <a16:creationId xmlns:a16="http://schemas.microsoft.com/office/drawing/2014/main" id="{AFA3A3C6-E782-CF43-B517-11D3FA15AEF8}"/>
                  </a:ext>
                </a:extLst>
              </p:cNvPr>
              <p:cNvSpPr/>
              <p:nvPr/>
            </p:nvSpPr>
            <p:spPr>
              <a:xfrm>
                <a:off x="9287210" y="2394724"/>
                <a:ext cx="3560110" cy="700336"/>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it-IT" sz="2000" dirty="0">
                  <a:latin typeface="IBM Plex Sans" panose="020B0503050000000000" pitchFamily="34" charset="0"/>
                </a:endParaRPr>
              </a:p>
            </p:txBody>
          </p:sp>
        </p:grpSp>
        <p:pic>
          <p:nvPicPr>
            <p:cNvPr id="48" name="Picture 47">
              <a:extLst>
                <a:ext uri="{FF2B5EF4-FFF2-40B4-BE49-F238E27FC236}">
                  <a16:creationId xmlns:a16="http://schemas.microsoft.com/office/drawing/2014/main" id="{EBF9514F-05F4-A547-B41D-629411CCF27F}"/>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l="60688" t="46958" r="35112" b="41406"/>
            <a:stretch/>
          </p:blipFill>
          <p:spPr>
            <a:xfrm>
              <a:off x="10058101" y="914400"/>
              <a:ext cx="228600" cy="319905"/>
            </a:xfrm>
            <a:prstGeom prst="rect">
              <a:avLst/>
            </a:prstGeom>
          </p:spPr>
        </p:pic>
        <p:pic>
          <p:nvPicPr>
            <p:cNvPr id="54" name="Picture 53">
              <a:extLst>
                <a:ext uri="{FF2B5EF4-FFF2-40B4-BE49-F238E27FC236}">
                  <a16:creationId xmlns:a16="http://schemas.microsoft.com/office/drawing/2014/main" id="{344AA6F7-614F-1D42-BFF0-3A49F3E87CE1}"/>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l="60688" t="46958" r="35112" b="41406"/>
            <a:stretch/>
          </p:blipFill>
          <p:spPr>
            <a:xfrm>
              <a:off x="10272880" y="1285235"/>
              <a:ext cx="228600" cy="319905"/>
            </a:xfrm>
            <a:prstGeom prst="rect">
              <a:avLst/>
            </a:prstGeom>
          </p:spPr>
        </p:pic>
        <p:pic>
          <p:nvPicPr>
            <p:cNvPr id="55" name="Picture 54">
              <a:extLst>
                <a:ext uri="{FF2B5EF4-FFF2-40B4-BE49-F238E27FC236}">
                  <a16:creationId xmlns:a16="http://schemas.microsoft.com/office/drawing/2014/main" id="{8A720BDD-52A0-A642-8E82-6E7FBFEC4C40}"/>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l="60688" t="46958" r="35112" b="41406"/>
            <a:stretch/>
          </p:blipFill>
          <p:spPr>
            <a:xfrm>
              <a:off x="12344400" y="896128"/>
              <a:ext cx="228600" cy="319905"/>
            </a:xfrm>
            <a:prstGeom prst="rect">
              <a:avLst/>
            </a:prstGeom>
          </p:spPr>
        </p:pic>
        <p:pic>
          <p:nvPicPr>
            <p:cNvPr id="56" name="Picture 55">
              <a:extLst>
                <a:ext uri="{FF2B5EF4-FFF2-40B4-BE49-F238E27FC236}">
                  <a16:creationId xmlns:a16="http://schemas.microsoft.com/office/drawing/2014/main" id="{275FD884-D92C-3542-A712-356770C4AED8}"/>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l="60688" t="46958" r="35112" b="41406"/>
            <a:stretch/>
          </p:blipFill>
          <p:spPr>
            <a:xfrm>
              <a:off x="12569114" y="1307752"/>
              <a:ext cx="228600" cy="319905"/>
            </a:xfrm>
            <a:prstGeom prst="rect">
              <a:avLst/>
            </a:prstGeom>
          </p:spPr>
        </p:pic>
      </p:grpSp>
      <p:sp>
        <p:nvSpPr>
          <p:cNvPr id="43" name="TextBox 42">
            <a:extLst>
              <a:ext uri="{FF2B5EF4-FFF2-40B4-BE49-F238E27FC236}">
                <a16:creationId xmlns:a16="http://schemas.microsoft.com/office/drawing/2014/main" id="{14F93A5D-A4CA-8A49-96A7-49646A0006D9}"/>
              </a:ext>
            </a:extLst>
          </p:cNvPr>
          <p:cNvSpPr txBox="1"/>
          <p:nvPr/>
        </p:nvSpPr>
        <p:spPr>
          <a:xfrm>
            <a:off x="365760" y="1096059"/>
            <a:ext cx="2651760" cy="369332"/>
          </a:xfrm>
          <a:prstGeom prst="rect">
            <a:avLst/>
          </a:prstGeom>
          <a:noFill/>
        </p:spPr>
        <p:txBody>
          <a:bodyPr wrap="square" rtlCol="0">
            <a:spAutoFit/>
          </a:bodyPr>
          <a:lstStyle/>
          <a:p>
            <a:r>
              <a:rPr lang="it-IT" sz="1800" b="1">
                <a:solidFill>
                  <a:schemeClr val="bg2">
                    <a:lumMod val="50000"/>
                  </a:schemeClr>
                </a:solidFill>
                <a:latin typeface="IBM Plex Sans" panose="020B0503050203000203" pitchFamily="34" charset="0"/>
              </a:rPr>
              <a:t>Mapping 1</a:t>
            </a:r>
          </a:p>
        </p:txBody>
      </p:sp>
    </p:spTree>
    <p:extLst>
      <p:ext uri="{BB962C8B-B14F-4D97-AF65-F5344CB8AC3E}">
        <p14:creationId xmlns:p14="http://schemas.microsoft.com/office/powerpoint/2010/main" val="31341193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2128762-E324-E24C-8492-8CEAD52CC7F5}"/>
              </a:ext>
            </a:extLst>
          </p:cNvPr>
          <p:cNvSpPr>
            <a:spLocks noGrp="1"/>
          </p:cNvSpPr>
          <p:nvPr>
            <p:ph type="body" sz="quarter" idx="11"/>
          </p:nvPr>
        </p:nvSpPr>
        <p:spPr/>
        <p:txBody>
          <a:bodyPr/>
          <a:lstStyle/>
          <a:p>
            <a:r>
              <a:rPr lang="it-IT"/>
              <a:t>Quantum circuit optimization</a:t>
            </a:r>
          </a:p>
        </p:txBody>
      </p:sp>
      <p:sp>
        <p:nvSpPr>
          <p:cNvPr id="4" name="Title 3">
            <a:extLst>
              <a:ext uri="{FF2B5EF4-FFF2-40B4-BE49-F238E27FC236}">
                <a16:creationId xmlns:a16="http://schemas.microsoft.com/office/drawing/2014/main" id="{2135E18C-20BD-744C-BC48-B4080B708220}"/>
              </a:ext>
            </a:extLst>
          </p:cNvPr>
          <p:cNvSpPr>
            <a:spLocks noGrp="1"/>
          </p:cNvSpPr>
          <p:nvPr>
            <p:ph type="title"/>
          </p:nvPr>
        </p:nvSpPr>
        <p:spPr/>
        <p:txBody>
          <a:bodyPr/>
          <a:lstStyle/>
          <a:p>
            <a:r>
              <a:rPr lang="it-IT"/>
              <a:t>Avoiding 3-bodies components</a:t>
            </a:r>
          </a:p>
        </p:txBody>
      </p:sp>
      <p:sp>
        <p:nvSpPr>
          <p:cNvPr id="3" name="Rectangle 2">
            <a:extLst>
              <a:ext uri="{FF2B5EF4-FFF2-40B4-BE49-F238E27FC236}">
                <a16:creationId xmlns:a16="http://schemas.microsoft.com/office/drawing/2014/main" id="{FA7C5E5D-57B6-1644-B6D7-266D02E61840}"/>
              </a:ext>
            </a:extLst>
          </p:cNvPr>
          <p:cNvSpPr/>
          <p:nvPr/>
        </p:nvSpPr>
        <p:spPr>
          <a:xfrm>
            <a:off x="7702621" y="5756223"/>
            <a:ext cx="6470579" cy="830997"/>
          </a:xfrm>
          <a:prstGeom prst="rect">
            <a:avLst/>
          </a:prstGeom>
        </p:spPr>
        <p:txBody>
          <a:bodyPr wrap="square">
            <a:spAutoFit/>
          </a:bodyPr>
          <a:lstStyle/>
          <a:p>
            <a:r>
              <a:rPr lang="it-IT" sz="1200" b="1">
                <a:latin typeface="IBM Plex Sans" panose="020B0503050203000203" pitchFamily="34" charset="0"/>
              </a:rPr>
              <a:t>NO TRANSPILING</a:t>
            </a:r>
          </a:p>
          <a:p>
            <a:r>
              <a:rPr lang="it-IT" sz="1200">
                <a:latin typeface="IBM Plex Sans" panose="020B0503050203000203" pitchFamily="34" charset="0"/>
              </a:rPr>
              <a:t>Circuit Depth: 44</a:t>
            </a:r>
          </a:p>
          <a:p>
            <a:r>
              <a:rPr lang="it-IT" sz="1200"/>
              <a:t>('cx', 36), ('rz', 30), ('ry', 24), ('rx', 24), ('u3', 2), ('measure', 1)</a:t>
            </a:r>
          </a:p>
          <a:p>
            <a:r>
              <a:rPr lang="it-IT" sz="1200">
                <a:latin typeface="IBM Plex Sans" panose="020B0503050203000203" pitchFamily="34" charset="0"/>
              </a:rPr>
              <a:t>Single: 81 – Double: 36</a:t>
            </a:r>
          </a:p>
        </p:txBody>
      </p:sp>
      <p:sp>
        <p:nvSpPr>
          <p:cNvPr id="7" name="Rectangle 6">
            <a:extLst>
              <a:ext uri="{FF2B5EF4-FFF2-40B4-BE49-F238E27FC236}">
                <a16:creationId xmlns:a16="http://schemas.microsoft.com/office/drawing/2014/main" id="{5887CE59-2C67-2941-8C0A-11A2259E0F9F}"/>
              </a:ext>
            </a:extLst>
          </p:cNvPr>
          <p:cNvSpPr/>
          <p:nvPr/>
        </p:nvSpPr>
        <p:spPr>
          <a:xfrm>
            <a:off x="7702622" y="6691808"/>
            <a:ext cx="5967657" cy="830997"/>
          </a:xfrm>
          <a:prstGeom prst="rect">
            <a:avLst/>
          </a:prstGeom>
        </p:spPr>
        <p:txBody>
          <a:bodyPr wrap="square">
            <a:spAutoFit/>
          </a:bodyPr>
          <a:lstStyle/>
          <a:p>
            <a:r>
              <a:rPr lang="it-IT" sz="1200" b="1">
                <a:latin typeface="IBM Plex Sans" panose="020B0503050203000203" pitchFamily="34" charset="0"/>
              </a:rPr>
              <a:t>TRANSPILED LEVEL 3 </a:t>
            </a:r>
          </a:p>
          <a:p>
            <a:r>
              <a:rPr lang="it-IT" sz="1200">
                <a:latin typeface="IBM Plex Sans" panose="020B0503050203000203" pitchFamily="34" charset="0"/>
              </a:rPr>
              <a:t>Circuit Depth: 39 </a:t>
            </a:r>
          </a:p>
          <a:p>
            <a:r>
              <a:rPr lang="it-IT" sz="1200"/>
              <a:t>('u3', 65), ('cx', 36), ('measure', 1)</a:t>
            </a:r>
          </a:p>
          <a:p>
            <a:r>
              <a:rPr lang="it-IT" sz="1200">
                <a:latin typeface="IBM Plex Sans" panose="020B0503050203000203" pitchFamily="34" charset="0"/>
              </a:rPr>
              <a:t>Single: 66 – Double: 36</a:t>
            </a:r>
          </a:p>
        </p:txBody>
      </p:sp>
      <p:sp>
        <p:nvSpPr>
          <p:cNvPr id="8" name="Content Placeholder 6">
            <a:extLst>
              <a:ext uri="{FF2B5EF4-FFF2-40B4-BE49-F238E27FC236}">
                <a16:creationId xmlns:a16="http://schemas.microsoft.com/office/drawing/2014/main" id="{A4F55C59-9E8F-6E4E-BFAE-5B13E3D34585}"/>
              </a:ext>
            </a:extLst>
          </p:cNvPr>
          <p:cNvSpPr txBox="1">
            <a:spLocks/>
          </p:cNvSpPr>
          <p:nvPr/>
        </p:nvSpPr>
        <p:spPr>
          <a:xfrm>
            <a:off x="7702622" y="2221899"/>
            <a:ext cx="3955978" cy="384140"/>
          </a:xfrm>
          <a:prstGeom prst="rect">
            <a:avLst/>
          </a:prstGeom>
        </p:spPr>
        <p:txBody>
          <a:bodyPr/>
          <a:lst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dirty="0" smtClean="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r>
              <a:rPr lang="it-IT" sz="1600" b="1">
                <a:solidFill>
                  <a:schemeClr val="tx1">
                    <a:lumMod val="50000"/>
                    <a:lumOff val="50000"/>
                  </a:schemeClr>
                </a:solidFill>
              </a:rPr>
              <a:t>Initial state 1100, T=1, V=1, n1, nT=3</a:t>
            </a:r>
          </a:p>
        </p:txBody>
      </p:sp>
      <p:sp>
        <p:nvSpPr>
          <p:cNvPr id="9" name="Content Placeholder 6">
            <a:extLst>
              <a:ext uri="{FF2B5EF4-FFF2-40B4-BE49-F238E27FC236}">
                <a16:creationId xmlns:a16="http://schemas.microsoft.com/office/drawing/2014/main" id="{9FCCF6B5-C89F-F247-BFD9-D42E738BD305}"/>
              </a:ext>
            </a:extLst>
          </p:cNvPr>
          <p:cNvSpPr txBox="1">
            <a:spLocks/>
          </p:cNvSpPr>
          <p:nvPr/>
        </p:nvSpPr>
        <p:spPr>
          <a:xfrm>
            <a:off x="822325" y="2221900"/>
            <a:ext cx="4114800" cy="384140"/>
          </a:xfrm>
          <a:prstGeom prst="rect">
            <a:avLst/>
          </a:prstGeom>
        </p:spPr>
        <p:txBody>
          <a:bodyPr/>
          <a:lst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dirty="0" smtClean="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r>
              <a:rPr lang="it-IT" sz="1600" b="1">
                <a:solidFill>
                  <a:schemeClr val="tx1">
                    <a:lumMod val="50000"/>
                    <a:lumOff val="50000"/>
                  </a:schemeClr>
                </a:solidFill>
              </a:rPr>
              <a:t>Initial state 1100, T=1, V=1, n1, nT=3</a:t>
            </a:r>
          </a:p>
        </p:txBody>
      </p:sp>
      <p:sp>
        <p:nvSpPr>
          <p:cNvPr id="10" name="Rectangle 9">
            <a:extLst>
              <a:ext uri="{FF2B5EF4-FFF2-40B4-BE49-F238E27FC236}">
                <a16:creationId xmlns:a16="http://schemas.microsoft.com/office/drawing/2014/main" id="{A0D0BD5C-88C1-D44D-A9E9-0095293B03C5}"/>
              </a:ext>
            </a:extLst>
          </p:cNvPr>
          <p:cNvSpPr/>
          <p:nvPr/>
        </p:nvSpPr>
        <p:spPr>
          <a:xfrm>
            <a:off x="822323" y="5756223"/>
            <a:ext cx="6105455" cy="830997"/>
          </a:xfrm>
          <a:prstGeom prst="rect">
            <a:avLst/>
          </a:prstGeom>
        </p:spPr>
        <p:txBody>
          <a:bodyPr wrap="square">
            <a:spAutoFit/>
          </a:bodyPr>
          <a:lstStyle/>
          <a:p>
            <a:r>
              <a:rPr lang="it-IT" sz="1200" b="1">
                <a:latin typeface="IBM Plex Sans" panose="020B0503050203000203" pitchFamily="34" charset="0"/>
              </a:rPr>
              <a:t>NO TRANSPILING</a:t>
            </a:r>
          </a:p>
          <a:p>
            <a:r>
              <a:rPr lang="it-IT" sz="1200">
                <a:latin typeface="IBM Plex Sans" panose="020B0503050203000203" pitchFamily="34" charset="0"/>
              </a:rPr>
              <a:t>Circuit Depth: 93</a:t>
            </a:r>
          </a:p>
          <a:p>
            <a:r>
              <a:rPr lang="it-IT" sz="1200"/>
              <a:t>('cx', 60), ('rz', 30), ('ry', 24), ('rx', 24), ('u3', 2), ('measure', 1)</a:t>
            </a:r>
          </a:p>
          <a:p>
            <a:r>
              <a:rPr lang="it-IT" sz="1200">
                <a:latin typeface="IBM Plex Sans" panose="020B0503050203000203" pitchFamily="34" charset="0"/>
              </a:rPr>
              <a:t>Single: 81 – Double: 60</a:t>
            </a:r>
          </a:p>
        </p:txBody>
      </p:sp>
      <p:sp>
        <p:nvSpPr>
          <p:cNvPr id="13" name="Rectangle 12">
            <a:extLst>
              <a:ext uri="{FF2B5EF4-FFF2-40B4-BE49-F238E27FC236}">
                <a16:creationId xmlns:a16="http://schemas.microsoft.com/office/drawing/2014/main" id="{91833794-7543-D642-B85C-FF131B748991}"/>
              </a:ext>
            </a:extLst>
          </p:cNvPr>
          <p:cNvSpPr/>
          <p:nvPr/>
        </p:nvSpPr>
        <p:spPr>
          <a:xfrm>
            <a:off x="822324" y="6695127"/>
            <a:ext cx="6105455" cy="830997"/>
          </a:xfrm>
          <a:prstGeom prst="rect">
            <a:avLst/>
          </a:prstGeom>
        </p:spPr>
        <p:txBody>
          <a:bodyPr wrap="square">
            <a:spAutoFit/>
          </a:bodyPr>
          <a:lstStyle/>
          <a:p>
            <a:r>
              <a:rPr lang="it-IT" sz="1200" b="1">
                <a:latin typeface="IBM Plex Sans" panose="020B0503050203000203" pitchFamily="34" charset="0"/>
              </a:rPr>
              <a:t>TRANSPILED LEVEL 3</a:t>
            </a:r>
          </a:p>
          <a:p>
            <a:r>
              <a:rPr lang="it-IT" sz="1200">
                <a:latin typeface="IBM Plex Sans" panose="020B0503050203000203" pitchFamily="34" charset="0"/>
              </a:rPr>
              <a:t>Circuit Depth: 87</a:t>
            </a:r>
          </a:p>
          <a:p>
            <a:r>
              <a:rPr lang="it-IT" sz="1200"/>
              <a:t>('u3', 90), ('cx', 51), ('measure', 1)</a:t>
            </a:r>
          </a:p>
          <a:p>
            <a:r>
              <a:rPr lang="it-IT" sz="1200">
                <a:latin typeface="IBM Plex Sans" panose="020B0503050203000203" pitchFamily="34" charset="0"/>
              </a:rPr>
              <a:t>Single: 91 – Double: 51</a:t>
            </a:r>
          </a:p>
        </p:txBody>
      </p:sp>
      <p:sp>
        <p:nvSpPr>
          <p:cNvPr id="15" name="Rectangle 14">
            <a:extLst>
              <a:ext uri="{FF2B5EF4-FFF2-40B4-BE49-F238E27FC236}">
                <a16:creationId xmlns:a16="http://schemas.microsoft.com/office/drawing/2014/main" id="{CCF6A35C-3AB1-B841-8771-7EBB7A55CB35}"/>
              </a:ext>
            </a:extLst>
          </p:cNvPr>
          <p:cNvSpPr/>
          <p:nvPr/>
        </p:nvSpPr>
        <p:spPr>
          <a:xfrm>
            <a:off x="808974" y="1760234"/>
            <a:ext cx="1848583" cy="461665"/>
          </a:xfrm>
          <a:prstGeom prst="rect">
            <a:avLst/>
          </a:prstGeom>
        </p:spPr>
        <p:txBody>
          <a:bodyPr wrap="none">
            <a:spAutoFit/>
          </a:bodyPr>
          <a:lstStyle/>
          <a:p>
            <a:r>
              <a:rPr lang="it-IT" sz="2400" b="1">
                <a:latin typeface="IBM Plex Sans" panose="020B0503050203000203" pitchFamily="34" charset="0"/>
              </a:rPr>
              <a:t>COMPLETE </a:t>
            </a:r>
          </a:p>
        </p:txBody>
      </p:sp>
      <p:sp>
        <p:nvSpPr>
          <p:cNvPr id="16" name="Rectangle 15">
            <a:extLst>
              <a:ext uri="{FF2B5EF4-FFF2-40B4-BE49-F238E27FC236}">
                <a16:creationId xmlns:a16="http://schemas.microsoft.com/office/drawing/2014/main" id="{66F8E0FC-F058-9248-8634-F266A509DCB3}"/>
              </a:ext>
            </a:extLst>
          </p:cNvPr>
          <p:cNvSpPr/>
          <p:nvPr/>
        </p:nvSpPr>
        <p:spPr>
          <a:xfrm>
            <a:off x="7702621" y="1760234"/>
            <a:ext cx="4748416" cy="461665"/>
          </a:xfrm>
          <a:prstGeom prst="rect">
            <a:avLst/>
          </a:prstGeom>
        </p:spPr>
        <p:txBody>
          <a:bodyPr wrap="none">
            <a:spAutoFit/>
          </a:bodyPr>
          <a:lstStyle/>
          <a:p>
            <a:r>
              <a:rPr lang="it-IT" sz="2400" b="1">
                <a:latin typeface="IBM Plex Sans" panose="020B0503050203000203" pitchFamily="34" charset="0"/>
              </a:rPr>
              <a:t>OPTIMIZED (avoiding 3-bodies)</a:t>
            </a:r>
          </a:p>
        </p:txBody>
      </p:sp>
      <p:pic>
        <p:nvPicPr>
          <p:cNvPr id="18" name="Picture 17">
            <a:extLst>
              <a:ext uri="{FF2B5EF4-FFF2-40B4-BE49-F238E27FC236}">
                <a16:creationId xmlns:a16="http://schemas.microsoft.com/office/drawing/2014/main" id="{E3FF5421-AE1D-F548-8A76-F4812B4DE0E3}"/>
              </a:ext>
            </a:extLst>
          </p:cNvPr>
          <p:cNvPicPr>
            <a:picLocks noChangeAspect="1"/>
          </p:cNvPicPr>
          <p:nvPr/>
        </p:nvPicPr>
        <p:blipFill>
          <a:blip r:embed="rId2"/>
          <a:stretch>
            <a:fillRect/>
          </a:stretch>
        </p:blipFill>
        <p:spPr>
          <a:xfrm>
            <a:off x="342901" y="2651760"/>
            <a:ext cx="4709159" cy="3228444"/>
          </a:xfrm>
          <a:prstGeom prst="rect">
            <a:avLst/>
          </a:prstGeom>
        </p:spPr>
      </p:pic>
      <p:pic>
        <p:nvPicPr>
          <p:cNvPr id="19" name="Picture 18">
            <a:extLst>
              <a:ext uri="{FF2B5EF4-FFF2-40B4-BE49-F238E27FC236}">
                <a16:creationId xmlns:a16="http://schemas.microsoft.com/office/drawing/2014/main" id="{DABF9D08-BE86-4347-ACE3-1E35B0A177BF}"/>
              </a:ext>
            </a:extLst>
          </p:cNvPr>
          <p:cNvPicPr>
            <a:picLocks noChangeAspect="1"/>
          </p:cNvPicPr>
          <p:nvPr/>
        </p:nvPicPr>
        <p:blipFill>
          <a:blip r:embed="rId3"/>
          <a:stretch>
            <a:fillRect/>
          </a:stretch>
        </p:blipFill>
        <p:spPr>
          <a:xfrm>
            <a:off x="7223762" y="2651760"/>
            <a:ext cx="4709159" cy="3228444"/>
          </a:xfrm>
          <a:prstGeom prst="rect">
            <a:avLst/>
          </a:prstGeom>
        </p:spPr>
      </p:pic>
      <p:sp>
        <p:nvSpPr>
          <p:cNvPr id="12" name="Rectangle 11">
            <a:extLst>
              <a:ext uri="{FF2B5EF4-FFF2-40B4-BE49-F238E27FC236}">
                <a16:creationId xmlns:a16="http://schemas.microsoft.com/office/drawing/2014/main" id="{5D8B10AF-71B5-0F4C-9832-945DC08EE60F}"/>
              </a:ext>
            </a:extLst>
          </p:cNvPr>
          <p:cNvSpPr/>
          <p:nvPr/>
        </p:nvSpPr>
        <p:spPr>
          <a:xfrm>
            <a:off x="10287000" y="6560802"/>
            <a:ext cx="3720890" cy="954107"/>
          </a:xfrm>
          <a:prstGeom prst="rect">
            <a:avLst/>
          </a:prstGeom>
          <a:noFill/>
        </p:spPr>
        <p:txBody>
          <a:bodyPr wrap="none" lIns="91440" tIns="45720" rIns="91440" bIns="45720">
            <a:spAutoFit/>
          </a:bodyPr>
          <a:lstStyle/>
          <a:p>
            <a:r>
              <a:rPr lang="en-GB" sz="2800" b="1" cap="none" spc="0">
                <a:ln w="10160">
                  <a:solidFill>
                    <a:schemeClr val="accent5"/>
                  </a:solidFill>
                  <a:prstDash val="solid"/>
                </a:ln>
                <a:solidFill>
                  <a:srgbClr val="FFFFFF"/>
                </a:solidFill>
                <a:effectLst>
                  <a:outerShdw blurRad="38100" dist="22860" dir="5400000" algn="tl" rotWithShape="0">
                    <a:srgbClr val="000000">
                      <a:alpha val="30000"/>
                    </a:srgbClr>
                  </a:outerShdw>
                </a:effectLst>
              </a:rPr>
              <a:t>Same performances,</a:t>
            </a:r>
          </a:p>
          <a:p>
            <a:r>
              <a:rPr lang="en-GB" sz="2800" b="1" cap="none" spc="0">
                <a:ln w="10160">
                  <a:solidFill>
                    <a:schemeClr val="accent5"/>
                  </a:solidFill>
                  <a:prstDash val="solid"/>
                </a:ln>
                <a:solidFill>
                  <a:srgbClr val="FFFFFF"/>
                </a:solidFill>
                <a:effectLst>
                  <a:outerShdw blurRad="38100" dist="22860" dir="5400000" algn="tl" rotWithShape="0">
                    <a:srgbClr val="000000">
                      <a:alpha val="30000"/>
                    </a:srgbClr>
                  </a:outerShdw>
                </a:effectLst>
              </a:rPr>
              <a:t>less gates</a:t>
            </a:r>
          </a:p>
        </p:txBody>
      </p:sp>
      <p:sp>
        <p:nvSpPr>
          <p:cNvPr id="17" name="TextBox 16">
            <a:extLst>
              <a:ext uri="{FF2B5EF4-FFF2-40B4-BE49-F238E27FC236}">
                <a16:creationId xmlns:a16="http://schemas.microsoft.com/office/drawing/2014/main" id="{D8A632C4-19A4-7440-B385-3BAF6F69E273}"/>
              </a:ext>
            </a:extLst>
          </p:cNvPr>
          <p:cNvSpPr txBox="1"/>
          <p:nvPr/>
        </p:nvSpPr>
        <p:spPr>
          <a:xfrm>
            <a:off x="365760" y="1096059"/>
            <a:ext cx="1541540" cy="369332"/>
          </a:xfrm>
          <a:prstGeom prst="rect">
            <a:avLst/>
          </a:prstGeom>
          <a:noFill/>
        </p:spPr>
        <p:txBody>
          <a:bodyPr wrap="square" rtlCol="0">
            <a:spAutoFit/>
          </a:bodyPr>
          <a:lstStyle/>
          <a:p>
            <a:r>
              <a:rPr lang="it-IT" sz="1800" b="1">
                <a:solidFill>
                  <a:schemeClr val="bg2">
                    <a:lumMod val="50000"/>
                  </a:schemeClr>
                </a:solidFill>
                <a:latin typeface="IBM Plex Sans" panose="020B0503050203000203" pitchFamily="34" charset="0"/>
              </a:rPr>
              <a:t>Mapping 1</a:t>
            </a:r>
          </a:p>
        </p:txBody>
      </p:sp>
    </p:spTree>
    <p:extLst>
      <p:ext uri="{BB962C8B-B14F-4D97-AF65-F5344CB8AC3E}">
        <p14:creationId xmlns:p14="http://schemas.microsoft.com/office/powerpoint/2010/main" val="40861129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4164BDB-E95D-1C4C-81ED-75DCEBF461D2}"/>
              </a:ext>
            </a:extLst>
          </p:cNvPr>
          <p:cNvPicPr>
            <a:picLocks noChangeAspect="1"/>
          </p:cNvPicPr>
          <p:nvPr/>
        </p:nvPicPr>
        <p:blipFill>
          <a:blip r:embed="rId2"/>
          <a:stretch>
            <a:fillRect/>
          </a:stretch>
        </p:blipFill>
        <p:spPr>
          <a:xfrm>
            <a:off x="457200" y="2446006"/>
            <a:ext cx="3952547" cy="2709736"/>
          </a:xfrm>
          <a:prstGeom prst="rect">
            <a:avLst/>
          </a:prstGeom>
        </p:spPr>
      </p:pic>
      <p:sp>
        <p:nvSpPr>
          <p:cNvPr id="2" name="Text Placeholder 1">
            <a:extLst>
              <a:ext uri="{FF2B5EF4-FFF2-40B4-BE49-F238E27FC236}">
                <a16:creationId xmlns:a16="http://schemas.microsoft.com/office/drawing/2014/main" id="{22128762-E324-E24C-8492-8CEAD52CC7F5}"/>
              </a:ext>
            </a:extLst>
          </p:cNvPr>
          <p:cNvSpPr>
            <a:spLocks noGrp="1"/>
          </p:cNvSpPr>
          <p:nvPr>
            <p:ph type="body" sz="quarter" idx="11"/>
          </p:nvPr>
        </p:nvSpPr>
        <p:spPr/>
        <p:txBody>
          <a:bodyPr/>
          <a:lstStyle/>
          <a:p>
            <a:r>
              <a:rPr lang="it-IT"/>
              <a:t>Quantum circuit optimization</a:t>
            </a:r>
          </a:p>
        </p:txBody>
      </p:sp>
      <p:sp>
        <p:nvSpPr>
          <p:cNvPr id="4" name="Title 3">
            <a:extLst>
              <a:ext uri="{FF2B5EF4-FFF2-40B4-BE49-F238E27FC236}">
                <a16:creationId xmlns:a16="http://schemas.microsoft.com/office/drawing/2014/main" id="{2135E18C-20BD-744C-BC48-B4080B708220}"/>
              </a:ext>
            </a:extLst>
          </p:cNvPr>
          <p:cNvSpPr>
            <a:spLocks noGrp="1"/>
          </p:cNvSpPr>
          <p:nvPr>
            <p:ph type="title"/>
          </p:nvPr>
        </p:nvSpPr>
        <p:spPr/>
        <p:txBody>
          <a:bodyPr/>
          <a:lstStyle/>
          <a:p>
            <a:r>
              <a:rPr lang="it-IT"/>
              <a:t>2° order Suzuki-Trotter decomposition</a:t>
            </a:r>
          </a:p>
        </p:txBody>
      </p:sp>
      <p:sp>
        <p:nvSpPr>
          <p:cNvPr id="9" name="Content Placeholder 6">
            <a:extLst>
              <a:ext uri="{FF2B5EF4-FFF2-40B4-BE49-F238E27FC236}">
                <a16:creationId xmlns:a16="http://schemas.microsoft.com/office/drawing/2014/main" id="{9FCCF6B5-C89F-F247-BFD9-D42E738BD305}"/>
              </a:ext>
            </a:extLst>
          </p:cNvPr>
          <p:cNvSpPr txBox="1">
            <a:spLocks/>
          </p:cNvSpPr>
          <p:nvPr/>
        </p:nvSpPr>
        <p:spPr>
          <a:xfrm>
            <a:off x="822325" y="2153306"/>
            <a:ext cx="4114800" cy="384140"/>
          </a:xfrm>
          <a:prstGeom prst="rect">
            <a:avLst/>
          </a:prstGeom>
        </p:spPr>
        <p:txBody>
          <a:bodyPr/>
          <a:lst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dirty="0" smtClean="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r>
              <a:rPr lang="it-IT" sz="1600" b="1">
                <a:solidFill>
                  <a:schemeClr val="tx1">
                    <a:lumMod val="50000"/>
                    <a:lumOff val="50000"/>
                  </a:schemeClr>
                </a:solidFill>
              </a:rPr>
              <a:t>Initial state 1100, T=1, V=1, n1, nT=2</a:t>
            </a:r>
          </a:p>
        </p:txBody>
      </p:sp>
      <p:sp>
        <p:nvSpPr>
          <p:cNvPr id="15" name="Rectangle 14">
            <a:extLst>
              <a:ext uri="{FF2B5EF4-FFF2-40B4-BE49-F238E27FC236}">
                <a16:creationId xmlns:a16="http://schemas.microsoft.com/office/drawing/2014/main" id="{CCF6A35C-3AB1-B841-8771-7EBB7A55CB35}"/>
              </a:ext>
            </a:extLst>
          </p:cNvPr>
          <p:cNvSpPr/>
          <p:nvPr/>
        </p:nvSpPr>
        <p:spPr>
          <a:xfrm>
            <a:off x="808974" y="1691640"/>
            <a:ext cx="5546711" cy="461665"/>
          </a:xfrm>
          <a:prstGeom prst="rect">
            <a:avLst/>
          </a:prstGeom>
        </p:spPr>
        <p:txBody>
          <a:bodyPr wrap="none">
            <a:spAutoFit/>
          </a:bodyPr>
          <a:lstStyle/>
          <a:p>
            <a:r>
              <a:rPr lang="it-IT" sz="2400" b="1">
                <a:latin typeface="IBM Plex Sans" panose="020B0503050203000203" pitchFamily="34" charset="0"/>
              </a:rPr>
              <a:t>OPTIMIZED (with 2° order S-T) on Hk</a:t>
            </a: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BE632324-AE63-614D-B2B9-8067F295897D}"/>
                  </a:ext>
                </a:extLst>
              </p:cNvPr>
              <p:cNvSpPr txBox="1"/>
              <p:nvPr/>
            </p:nvSpPr>
            <p:spPr>
              <a:xfrm>
                <a:off x="8510583" y="1930669"/>
                <a:ext cx="3383280" cy="411480"/>
              </a:xfrm>
              <a:prstGeom prst="rect">
                <a:avLst/>
              </a:prstGeom>
            </p:spPr>
            <p:txBody>
              <a:bodyPr wrap="none" lIns="0" tIns="0" rIns="0" bIns="0" rtlCol="0">
                <a:noAutofit/>
              </a:bodyPr>
              <a:lstStyle/>
              <a:p>
                <a:pPr>
                  <a:lnSpc>
                    <a:spcPct val="105000"/>
                  </a:lnSpc>
                  <a:spcBef>
                    <a:spcPts val="1000"/>
                  </a:spcBef>
                </a:pPr>
                <a14:m>
                  <m:oMathPara xmlns:m="http://schemas.openxmlformats.org/officeDocument/2006/math">
                    <m:oMathParaPr>
                      <m:jc m:val="centerGroup"/>
                    </m:oMathParaPr>
                    <m:oMath xmlns:m="http://schemas.openxmlformats.org/officeDocument/2006/math">
                      <m:sSup>
                        <m:sSupPr>
                          <m:ctrlPr>
                            <a:rPr lang="it-IT" sz="2000" b="0" i="1" dirty="0" err="1" smtClean="0">
                              <a:solidFill>
                                <a:schemeClr val="tx1"/>
                              </a:solidFill>
                              <a:latin typeface="Cambria Math" panose="02040503050406030204" pitchFamily="18" charset="0"/>
                            </a:rPr>
                          </m:ctrlPr>
                        </m:sSupPr>
                        <m:e>
                          <m:r>
                            <a:rPr lang="it-IT" sz="2000" b="0" i="1" dirty="0" err="1" smtClean="0">
                              <a:solidFill>
                                <a:schemeClr val="tx1"/>
                              </a:solidFill>
                              <a:latin typeface="Cambria Math" panose="02040503050406030204" pitchFamily="18" charset="0"/>
                            </a:rPr>
                            <m:t>𝑒</m:t>
                          </m:r>
                        </m:e>
                        <m:sup>
                          <m:r>
                            <a:rPr lang="it-IT" sz="2000" b="0" i="1" dirty="0" err="1" smtClean="0">
                              <a:solidFill>
                                <a:schemeClr val="tx1"/>
                              </a:solidFill>
                              <a:latin typeface="Cambria Math" panose="02040503050406030204" pitchFamily="18" charset="0"/>
                            </a:rPr>
                            <m:t>−</m:t>
                          </m:r>
                          <m:r>
                            <a:rPr lang="it-IT" sz="2000" b="0" i="1" dirty="0" err="1" smtClean="0">
                              <a:solidFill>
                                <a:schemeClr val="tx1"/>
                              </a:solidFill>
                              <a:latin typeface="Cambria Math" panose="02040503050406030204" pitchFamily="18" charset="0"/>
                            </a:rPr>
                            <m:t>𝑖</m:t>
                          </m:r>
                          <m:d>
                            <m:dPr>
                              <m:ctrlPr>
                                <a:rPr lang="it-IT" sz="2000" b="0" i="1" dirty="0" err="1" smtClean="0">
                                  <a:solidFill>
                                    <a:schemeClr val="tx1"/>
                                  </a:solidFill>
                                  <a:latin typeface="Cambria Math" panose="02040503050406030204" pitchFamily="18" charset="0"/>
                                </a:rPr>
                              </m:ctrlPr>
                            </m:dPr>
                            <m:e>
                              <m:sSub>
                                <m:sSubPr>
                                  <m:ctrlPr>
                                    <a:rPr lang="it-IT" sz="2000" b="0" i="1" dirty="0" err="1" smtClean="0">
                                      <a:solidFill>
                                        <a:schemeClr val="tx1"/>
                                      </a:solidFill>
                                      <a:latin typeface="Cambria Math" panose="02040503050406030204" pitchFamily="18" charset="0"/>
                                    </a:rPr>
                                  </m:ctrlPr>
                                </m:sSubPr>
                                <m:e>
                                  <m:r>
                                    <a:rPr lang="it-IT" sz="2000" b="0" i="1" dirty="0" err="1" smtClean="0">
                                      <a:solidFill>
                                        <a:schemeClr val="tx1"/>
                                      </a:solidFill>
                                      <a:latin typeface="Cambria Math" panose="02040503050406030204" pitchFamily="18" charset="0"/>
                                    </a:rPr>
                                    <m:t>𝐻</m:t>
                                  </m:r>
                                </m:e>
                                <m:sub>
                                  <m:r>
                                    <a:rPr lang="it-IT" sz="2000" b="0" i="1" dirty="0" err="1" smtClean="0">
                                      <a:solidFill>
                                        <a:schemeClr val="tx1"/>
                                      </a:solidFill>
                                      <a:latin typeface="Cambria Math" panose="02040503050406030204" pitchFamily="18" charset="0"/>
                                    </a:rPr>
                                    <m:t>𝑣</m:t>
                                  </m:r>
                                </m:sub>
                              </m:sSub>
                              <m:r>
                                <a:rPr lang="it-IT" sz="2000" b="0" i="1" dirty="0" err="1" smtClean="0">
                                  <a:solidFill>
                                    <a:schemeClr val="tx1"/>
                                  </a:solidFill>
                                  <a:latin typeface="Cambria Math" panose="02040503050406030204" pitchFamily="18" charset="0"/>
                                </a:rPr>
                                <m:t>+</m:t>
                              </m:r>
                              <m:sSub>
                                <m:sSubPr>
                                  <m:ctrlPr>
                                    <a:rPr lang="it-IT" sz="2000" b="0" i="1" dirty="0" err="1" smtClean="0">
                                      <a:solidFill>
                                        <a:schemeClr val="tx1"/>
                                      </a:solidFill>
                                      <a:latin typeface="Cambria Math" panose="02040503050406030204" pitchFamily="18" charset="0"/>
                                    </a:rPr>
                                  </m:ctrlPr>
                                </m:sSubPr>
                                <m:e>
                                  <m:r>
                                    <a:rPr lang="it-IT" sz="2000" b="0" i="1" dirty="0" err="1" smtClean="0">
                                      <a:solidFill>
                                        <a:schemeClr val="tx1"/>
                                      </a:solidFill>
                                      <a:latin typeface="Cambria Math" panose="02040503050406030204" pitchFamily="18" charset="0"/>
                                    </a:rPr>
                                    <m:t>𝐻</m:t>
                                  </m:r>
                                </m:e>
                                <m:sub>
                                  <m:r>
                                    <a:rPr lang="it-IT" sz="2000" b="0" i="1" dirty="0" err="1" smtClean="0">
                                      <a:solidFill>
                                        <a:schemeClr val="tx1"/>
                                      </a:solidFill>
                                      <a:latin typeface="Cambria Math" panose="02040503050406030204" pitchFamily="18" charset="0"/>
                                    </a:rPr>
                                    <m:t>𝑘</m:t>
                                  </m:r>
                                </m:sub>
                              </m:sSub>
                            </m:e>
                          </m:d>
                          <m:r>
                            <a:rPr lang="it-IT" sz="2000" b="0" i="1" dirty="0" err="1" smtClean="0">
                              <a:solidFill>
                                <a:schemeClr val="tx1"/>
                              </a:solidFill>
                              <a:latin typeface="Cambria Math" panose="02040503050406030204" pitchFamily="18" charset="0"/>
                            </a:rPr>
                            <m:t>𝑡</m:t>
                          </m:r>
                        </m:sup>
                      </m:sSup>
                      <m:r>
                        <a:rPr lang="it-IT" sz="2000" b="0" i="1" dirty="0" err="1" smtClean="0">
                          <a:solidFill>
                            <a:schemeClr val="tx1"/>
                          </a:solidFill>
                          <a:latin typeface="Cambria Math" panose="02040503050406030204" pitchFamily="18" charset="0"/>
                        </a:rPr>
                        <m:t>=</m:t>
                      </m:r>
                      <m:sSup>
                        <m:sSupPr>
                          <m:ctrlPr>
                            <a:rPr lang="it-IT" sz="2000" b="0" i="1" dirty="0" err="1" smtClean="0">
                              <a:solidFill>
                                <a:schemeClr val="tx1"/>
                              </a:solidFill>
                              <a:latin typeface="Cambria Math" panose="02040503050406030204" pitchFamily="18" charset="0"/>
                            </a:rPr>
                          </m:ctrlPr>
                        </m:sSupPr>
                        <m:e>
                          <m:r>
                            <a:rPr lang="it-IT" sz="2000" b="0" i="1" dirty="0" err="1" smtClean="0">
                              <a:solidFill>
                                <a:schemeClr val="tx1"/>
                              </a:solidFill>
                              <a:latin typeface="Cambria Math" panose="02040503050406030204" pitchFamily="18" charset="0"/>
                            </a:rPr>
                            <m:t>𝑒</m:t>
                          </m:r>
                        </m:e>
                        <m:sup>
                          <m:r>
                            <a:rPr lang="it-IT" sz="2000" b="0" i="1" dirty="0" err="1" smtClean="0">
                              <a:solidFill>
                                <a:schemeClr val="tx1"/>
                              </a:solidFill>
                              <a:latin typeface="Cambria Math" panose="02040503050406030204" pitchFamily="18" charset="0"/>
                            </a:rPr>
                            <m:t>−</m:t>
                          </m:r>
                          <m:sSub>
                            <m:sSubPr>
                              <m:ctrlPr>
                                <a:rPr lang="it-IT" sz="2000" i="1" dirty="0" err="1">
                                  <a:latin typeface="Cambria Math" panose="02040503050406030204" pitchFamily="18" charset="0"/>
                                </a:rPr>
                              </m:ctrlPr>
                            </m:sSubPr>
                            <m:e>
                              <m:r>
                                <a:rPr lang="it-IT" sz="2000" b="0" i="1" dirty="0" err="1">
                                  <a:latin typeface="Cambria Math" panose="02040503050406030204" pitchFamily="18" charset="0"/>
                                </a:rPr>
                                <m:t>𝑖</m:t>
                              </m:r>
                              <m:r>
                                <a:rPr lang="it-IT" sz="2000" i="1" dirty="0" err="1">
                                  <a:latin typeface="Cambria Math" panose="02040503050406030204" pitchFamily="18" charset="0"/>
                                </a:rPr>
                                <m:t>𝐻</m:t>
                              </m:r>
                            </m:e>
                            <m:sub>
                              <m:r>
                                <a:rPr lang="it-IT" sz="2000" i="1" dirty="0" err="1">
                                  <a:latin typeface="Cambria Math" panose="02040503050406030204" pitchFamily="18" charset="0"/>
                                </a:rPr>
                                <m:t>𝑣</m:t>
                              </m:r>
                            </m:sub>
                          </m:sSub>
                          <m:r>
                            <a:rPr lang="it-IT" sz="2000" b="0" i="1" dirty="0" err="1" smtClean="0">
                              <a:solidFill>
                                <a:schemeClr val="tx1"/>
                              </a:solidFill>
                              <a:latin typeface="Cambria Math" panose="02040503050406030204" pitchFamily="18" charset="0"/>
                            </a:rPr>
                            <m:t>𝑡</m:t>
                          </m:r>
                        </m:sup>
                      </m:sSup>
                      <m:sSup>
                        <m:sSupPr>
                          <m:ctrlPr>
                            <a:rPr lang="it-IT" sz="2000" b="0" i="1" dirty="0" err="1" smtClean="0">
                              <a:solidFill>
                                <a:schemeClr val="tx1"/>
                              </a:solidFill>
                              <a:latin typeface="Cambria Math" panose="02040503050406030204" pitchFamily="18" charset="0"/>
                            </a:rPr>
                          </m:ctrlPr>
                        </m:sSupPr>
                        <m:e>
                          <m:r>
                            <a:rPr lang="it-IT" sz="2000" b="0" i="1" dirty="0" err="1" smtClean="0">
                              <a:solidFill>
                                <a:schemeClr val="tx1"/>
                              </a:solidFill>
                              <a:latin typeface="Cambria Math" panose="02040503050406030204" pitchFamily="18" charset="0"/>
                            </a:rPr>
                            <m:t>𝑒</m:t>
                          </m:r>
                        </m:e>
                        <m:sup>
                          <m:r>
                            <a:rPr lang="it-IT" sz="2000" b="0" i="1" dirty="0" err="1" smtClean="0">
                              <a:solidFill>
                                <a:schemeClr val="tx1"/>
                              </a:solidFill>
                              <a:latin typeface="Cambria Math" panose="02040503050406030204" pitchFamily="18" charset="0"/>
                            </a:rPr>
                            <m:t>−</m:t>
                          </m:r>
                          <m:sSub>
                            <m:sSubPr>
                              <m:ctrlPr>
                                <a:rPr lang="it-IT" sz="2000" i="1" dirty="0" err="1">
                                  <a:latin typeface="Cambria Math" panose="02040503050406030204" pitchFamily="18" charset="0"/>
                                </a:rPr>
                              </m:ctrlPr>
                            </m:sSubPr>
                            <m:e>
                              <m:r>
                                <a:rPr lang="it-IT" sz="2000" b="0" i="1" dirty="0" err="1">
                                  <a:latin typeface="Cambria Math" panose="02040503050406030204" pitchFamily="18" charset="0"/>
                                </a:rPr>
                                <m:t>𝑖</m:t>
                              </m:r>
                              <m:r>
                                <a:rPr lang="it-IT" sz="2000" i="1" dirty="0" err="1">
                                  <a:latin typeface="Cambria Math" panose="02040503050406030204" pitchFamily="18" charset="0"/>
                                </a:rPr>
                                <m:t>𝐻</m:t>
                              </m:r>
                            </m:e>
                            <m:sub>
                              <m:r>
                                <a:rPr lang="it-IT" sz="2000" i="1" dirty="0" err="1">
                                  <a:latin typeface="Cambria Math" panose="02040503050406030204" pitchFamily="18" charset="0"/>
                                </a:rPr>
                                <m:t>𝑘</m:t>
                              </m:r>
                            </m:sub>
                          </m:sSub>
                          <m:r>
                            <a:rPr lang="it-IT" sz="2000" b="0" i="1" dirty="0" err="1" smtClean="0">
                              <a:solidFill>
                                <a:schemeClr val="tx1"/>
                              </a:solidFill>
                              <a:latin typeface="Cambria Math" panose="02040503050406030204" pitchFamily="18" charset="0"/>
                            </a:rPr>
                            <m:t>𝑡</m:t>
                          </m:r>
                        </m:sup>
                      </m:sSup>
                      <m:r>
                        <a:rPr lang="it-IT" sz="2000" b="0" i="1" dirty="0" err="1" smtClean="0">
                          <a:solidFill>
                            <a:schemeClr val="tx1"/>
                          </a:solidFill>
                          <a:latin typeface="Cambria Math" panose="02040503050406030204" pitchFamily="18" charset="0"/>
                        </a:rPr>
                        <m:t>+</m:t>
                      </m:r>
                      <m:r>
                        <a:rPr lang="it-IT" sz="2000" b="0" i="1" dirty="0" err="1" smtClean="0">
                          <a:solidFill>
                            <a:schemeClr val="tx1"/>
                          </a:solidFill>
                          <a:latin typeface="Cambria Math" panose="02040503050406030204" pitchFamily="18" charset="0"/>
                        </a:rPr>
                        <m:t>𝑂</m:t>
                      </m:r>
                      <m:r>
                        <a:rPr lang="it-IT" sz="2000" b="0" i="1" dirty="0" err="1" smtClean="0">
                          <a:solidFill>
                            <a:schemeClr val="tx1"/>
                          </a:solidFill>
                          <a:latin typeface="Cambria Math" panose="02040503050406030204" pitchFamily="18" charset="0"/>
                        </a:rPr>
                        <m:t>(</m:t>
                      </m:r>
                      <m:sSup>
                        <m:sSupPr>
                          <m:ctrlPr>
                            <a:rPr lang="it-IT" sz="2000" b="0" i="1" dirty="0" err="1" smtClean="0">
                              <a:solidFill>
                                <a:schemeClr val="tx1"/>
                              </a:solidFill>
                              <a:latin typeface="Cambria Math" panose="02040503050406030204" pitchFamily="18" charset="0"/>
                            </a:rPr>
                          </m:ctrlPr>
                        </m:sSupPr>
                        <m:e>
                          <m:r>
                            <a:rPr lang="it-IT" sz="2000" b="0" i="1" dirty="0" err="1" smtClean="0">
                              <a:solidFill>
                                <a:schemeClr val="tx1"/>
                              </a:solidFill>
                              <a:latin typeface="Cambria Math" panose="02040503050406030204" pitchFamily="18" charset="0"/>
                            </a:rPr>
                            <m:t>𝑡</m:t>
                          </m:r>
                        </m:e>
                        <m:sup>
                          <m:r>
                            <a:rPr lang="it-IT" sz="2000" b="0" i="1" dirty="0" err="1" smtClean="0">
                              <a:solidFill>
                                <a:schemeClr val="tx1"/>
                              </a:solidFill>
                              <a:latin typeface="Cambria Math" panose="02040503050406030204" pitchFamily="18" charset="0"/>
                            </a:rPr>
                            <m:t>2</m:t>
                          </m:r>
                        </m:sup>
                      </m:sSup>
                      <m:r>
                        <a:rPr lang="it-IT" sz="2000" b="0" i="1" dirty="0" err="1" smtClean="0">
                          <a:solidFill>
                            <a:schemeClr val="tx1"/>
                          </a:solidFill>
                          <a:latin typeface="Cambria Math" panose="02040503050406030204" pitchFamily="18" charset="0"/>
                        </a:rPr>
                        <m:t>)</m:t>
                      </m:r>
                    </m:oMath>
                  </m:oMathPara>
                </a14:m>
                <a:endParaRPr lang="it-IT" sz="2000" dirty="0" err="1">
                  <a:solidFill>
                    <a:schemeClr val="tx1"/>
                  </a:solidFill>
                  <a:latin typeface="IBM Plex Sans" charset="0"/>
                  <a:ea typeface="IBM Plex Sans" charset="0"/>
                  <a:cs typeface="IBM Plex Sans" charset="0"/>
                </a:endParaRPr>
              </a:p>
            </p:txBody>
          </p:sp>
        </mc:Choice>
        <mc:Fallback xmlns="">
          <p:sp>
            <p:nvSpPr>
              <p:cNvPr id="21" name="TextBox 20">
                <a:extLst>
                  <a:ext uri="{FF2B5EF4-FFF2-40B4-BE49-F238E27FC236}">
                    <a16:creationId xmlns:a16="http://schemas.microsoft.com/office/drawing/2014/main" id="{BE632324-AE63-614D-B2B9-8067F295897D}"/>
                  </a:ext>
                </a:extLst>
              </p:cNvPr>
              <p:cNvSpPr txBox="1">
                <a:spLocks noRot="1" noChangeAspect="1" noMove="1" noResize="1" noEditPoints="1" noAdjustHandles="1" noChangeArrowheads="1" noChangeShapeType="1" noTextEdit="1"/>
              </p:cNvSpPr>
              <p:nvPr/>
            </p:nvSpPr>
            <p:spPr>
              <a:xfrm>
                <a:off x="8510583" y="1930669"/>
                <a:ext cx="3383280" cy="411480"/>
              </a:xfrm>
              <a:prstGeom prst="rect">
                <a:avLst/>
              </a:prstGeom>
              <a:blipFill>
                <a:blip r:embed="rId3"/>
                <a:stretch>
                  <a:fillRect l="-1866" r="-15299" b="-3030"/>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06B1C485-749E-E84F-A120-7943C6C39FA9}"/>
                  </a:ext>
                </a:extLst>
              </p:cNvPr>
              <p:cNvSpPr txBox="1"/>
              <p:nvPr/>
            </p:nvSpPr>
            <p:spPr>
              <a:xfrm>
                <a:off x="8510583" y="4452520"/>
                <a:ext cx="4160520" cy="548640"/>
              </a:xfrm>
              <a:prstGeom prst="rect">
                <a:avLst/>
              </a:prstGeom>
            </p:spPr>
            <p:txBody>
              <a:bodyPr wrap="none" lIns="0" tIns="0" rIns="0" bIns="0" rtlCol="0">
                <a:noAutofit/>
              </a:bodyPr>
              <a:lstStyle/>
              <a:p>
                <a:pPr>
                  <a:lnSpc>
                    <a:spcPct val="105000"/>
                  </a:lnSpc>
                  <a:spcBef>
                    <a:spcPts val="1000"/>
                  </a:spcBef>
                </a:pPr>
                <a14:m>
                  <m:oMathPara xmlns:m="http://schemas.openxmlformats.org/officeDocument/2006/math">
                    <m:oMathParaPr>
                      <m:jc m:val="centerGroup"/>
                    </m:oMathParaPr>
                    <m:oMath xmlns:m="http://schemas.openxmlformats.org/officeDocument/2006/math">
                      <m:sSup>
                        <m:sSupPr>
                          <m:ctrlPr>
                            <a:rPr lang="it-IT" sz="2000" b="0" i="1" dirty="0" err="1" smtClean="0">
                              <a:solidFill>
                                <a:schemeClr val="tx1"/>
                              </a:solidFill>
                              <a:latin typeface="Cambria Math" panose="02040503050406030204" pitchFamily="18" charset="0"/>
                            </a:rPr>
                          </m:ctrlPr>
                        </m:sSupPr>
                        <m:e>
                          <m:r>
                            <a:rPr lang="it-IT" sz="2000" b="0" i="1" dirty="0" err="1" smtClean="0">
                              <a:solidFill>
                                <a:schemeClr val="tx1"/>
                              </a:solidFill>
                              <a:latin typeface="Cambria Math" panose="02040503050406030204" pitchFamily="18" charset="0"/>
                            </a:rPr>
                            <m:t>𝑒</m:t>
                          </m:r>
                        </m:e>
                        <m:sup>
                          <m:r>
                            <a:rPr lang="it-IT" sz="2000" b="0" i="1" dirty="0" err="1" smtClean="0">
                              <a:solidFill>
                                <a:schemeClr val="tx1"/>
                              </a:solidFill>
                              <a:latin typeface="Cambria Math" panose="02040503050406030204" pitchFamily="18" charset="0"/>
                            </a:rPr>
                            <m:t>−</m:t>
                          </m:r>
                          <m:r>
                            <a:rPr lang="it-IT" sz="2000" b="0" i="1" dirty="0" err="1" smtClean="0">
                              <a:solidFill>
                                <a:schemeClr val="tx1"/>
                              </a:solidFill>
                              <a:latin typeface="Cambria Math" panose="02040503050406030204" pitchFamily="18" charset="0"/>
                            </a:rPr>
                            <m:t>𝑖</m:t>
                          </m:r>
                          <m:d>
                            <m:dPr>
                              <m:ctrlPr>
                                <a:rPr lang="it-IT" sz="2000" b="0" i="1" dirty="0" err="1" smtClean="0">
                                  <a:solidFill>
                                    <a:schemeClr val="tx1"/>
                                  </a:solidFill>
                                  <a:latin typeface="Cambria Math" panose="02040503050406030204" pitchFamily="18" charset="0"/>
                                </a:rPr>
                              </m:ctrlPr>
                            </m:dPr>
                            <m:e>
                              <m:sSub>
                                <m:sSubPr>
                                  <m:ctrlPr>
                                    <a:rPr lang="it-IT" sz="2000" i="1" dirty="0" err="1">
                                      <a:latin typeface="Cambria Math" panose="02040503050406030204" pitchFamily="18" charset="0"/>
                                    </a:rPr>
                                  </m:ctrlPr>
                                </m:sSubPr>
                                <m:e>
                                  <m:r>
                                    <a:rPr lang="it-IT" sz="2000" i="1" dirty="0" err="1">
                                      <a:latin typeface="Cambria Math" panose="02040503050406030204" pitchFamily="18" charset="0"/>
                                    </a:rPr>
                                    <m:t>𝐻</m:t>
                                  </m:r>
                                </m:e>
                                <m:sub>
                                  <m:r>
                                    <a:rPr lang="it-IT" sz="2000" i="1" dirty="0" err="1">
                                      <a:latin typeface="Cambria Math" panose="02040503050406030204" pitchFamily="18" charset="0"/>
                                    </a:rPr>
                                    <m:t>𝑣</m:t>
                                  </m:r>
                                </m:sub>
                              </m:sSub>
                              <m:r>
                                <a:rPr lang="it-IT" sz="2000" b="0" i="1" dirty="0" err="1" smtClean="0">
                                  <a:solidFill>
                                    <a:schemeClr val="tx1"/>
                                  </a:solidFill>
                                  <a:latin typeface="Cambria Math" panose="02040503050406030204" pitchFamily="18" charset="0"/>
                                </a:rPr>
                                <m:t>+</m:t>
                              </m:r>
                              <m:sSub>
                                <m:sSubPr>
                                  <m:ctrlPr>
                                    <a:rPr lang="it-IT" sz="2000" i="1" dirty="0" err="1">
                                      <a:latin typeface="Cambria Math" panose="02040503050406030204" pitchFamily="18" charset="0"/>
                                    </a:rPr>
                                  </m:ctrlPr>
                                </m:sSubPr>
                                <m:e>
                                  <m:r>
                                    <a:rPr lang="it-IT" sz="2000" i="1" dirty="0" err="1">
                                      <a:latin typeface="Cambria Math" panose="02040503050406030204" pitchFamily="18" charset="0"/>
                                    </a:rPr>
                                    <m:t>𝐻</m:t>
                                  </m:r>
                                </m:e>
                                <m:sub>
                                  <m:r>
                                    <a:rPr lang="it-IT" sz="2000" i="1" dirty="0" err="1">
                                      <a:latin typeface="Cambria Math" panose="02040503050406030204" pitchFamily="18" charset="0"/>
                                    </a:rPr>
                                    <m:t>𝑘</m:t>
                                  </m:r>
                                </m:sub>
                              </m:sSub>
                            </m:e>
                          </m:d>
                          <m:r>
                            <a:rPr lang="it-IT" sz="2000" b="0" i="1" dirty="0" err="1" smtClean="0">
                              <a:solidFill>
                                <a:schemeClr val="tx1"/>
                              </a:solidFill>
                              <a:latin typeface="Cambria Math" panose="02040503050406030204" pitchFamily="18" charset="0"/>
                            </a:rPr>
                            <m:t>𝑡</m:t>
                          </m:r>
                        </m:sup>
                      </m:sSup>
                      <m:r>
                        <a:rPr lang="it-IT" sz="2000" b="0" i="1" dirty="0" err="1" smtClean="0">
                          <a:solidFill>
                            <a:schemeClr val="tx1"/>
                          </a:solidFill>
                          <a:latin typeface="Cambria Math" panose="02040503050406030204" pitchFamily="18" charset="0"/>
                        </a:rPr>
                        <m:t>=</m:t>
                      </m:r>
                      <m:sSup>
                        <m:sSupPr>
                          <m:ctrlPr>
                            <a:rPr lang="it-IT" sz="2000" b="0" i="1" dirty="0" err="1" smtClean="0">
                              <a:solidFill>
                                <a:schemeClr val="tx1"/>
                              </a:solidFill>
                              <a:latin typeface="Cambria Math" panose="02040503050406030204" pitchFamily="18" charset="0"/>
                            </a:rPr>
                          </m:ctrlPr>
                        </m:sSupPr>
                        <m:e>
                          <m:r>
                            <a:rPr lang="it-IT" sz="2000" b="0" i="1" dirty="0" err="1" smtClean="0">
                              <a:solidFill>
                                <a:schemeClr val="tx1"/>
                              </a:solidFill>
                              <a:latin typeface="Cambria Math" panose="02040503050406030204" pitchFamily="18" charset="0"/>
                            </a:rPr>
                            <m:t>𝑒</m:t>
                          </m:r>
                        </m:e>
                        <m:sup>
                          <m:r>
                            <a:rPr lang="it-IT" sz="2000" b="0" i="1" dirty="0" err="1" smtClean="0">
                              <a:solidFill>
                                <a:schemeClr val="tx1"/>
                              </a:solidFill>
                              <a:latin typeface="Cambria Math" panose="02040503050406030204" pitchFamily="18" charset="0"/>
                            </a:rPr>
                            <m:t>−</m:t>
                          </m:r>
                          <m:r>
                            <a:rPr lang="it-IT" sz="2000" b="0" i="1" dirty="0" err="1" smtClean="0">
                              <a:solidFill>
                                <a:schemeClr val="tx1"/>
                              </a:solidFill>
                              <a:latin typeface="Cambria Math" panose="02040503050406030204" pitchFamily="18" charset="0"/>
                            </a:rPr>
                            <m:t>𝑖</m:t>
                          </m:r>
                          <m:f>
                            <m:fPr>
                              <m:ctrlPr>
                                <a:rPr lang="it-IT" sz="2000" b="0" i="1" dirty="0" err="1" smtClean="0">
                                  <a:solidFill>
                                    <a:schemeClr val="tx1"/>
                                  </a:solidFill>
                                  <a:latin typeface="Cambria Math" panose="02040503050406030204" pitchFamily="18" charset="0"/>
                                </a:rPr>
                              </m:ctrlPr>
                            </m:fPr>
                            <m:num>
                              <m:sSub>
                                <m:sSubPr>
                                  <m:ctrlPr>
                                    <a:rPr lang="it-IT" sz="2000" i="1" dirty="0" err="1">
                                      <a:latin typeface="Cambria Math" panose="02040503050406030204" pitchFamily="18" charset="0"/>
                                    </a:rPr>
                                  </m:ctrlPr>
                                </m:sSubPr>
                                <m:e>
                                  <m:r>
                                    <a:rPr lang="it-IT" sz="2000" i="1" dirty="0" err="1">
                                      <a:latin typeface="Cambria Math" panose="02040503050406030204" pitchFamily="18" charset="0"/>
                                    </a:rPr>
                                    <m:t>𝐻</m:t>
                                  </m:r>
                                </m:e>
                                <m:sub>
                                  <m:r>
                                    <a:rPr lang="it-IT" sz="2000" b="0" i="1" dirty="0" err="1">
                                      <a:latin typeface="Cambria Math" panose="02040503050406030204" pitchFamily="18" charset="0"/>
                                    </a:rPr>
                                    <m:t>𝑘</m:t>
                                  </m:r>
                                </m:sub>
                              </m:sSub>
                            </m:num>
                            <m:den>
                              <m:r>
                                <a:rPr lang="it-IT" sz="2000" b="0" i="1" dirty="0" err="1" smtClean="0">
                                  <a:solidFill>
                                    <a:schemeClr val="tx1"/>
                                  </a:solidFill>
                                  <a:latin typeface="Cambria Math" panose="02040503050406030204" pitchFamily="18" charset="0"/>
                                </a:rPr>
                                <m:t>2</m:t>
                              </m:r>
                            </m:den>
                          </m:f>
                          <m:r>
                            <a:rPr lang="it-IT" sz="2000" b="0" i="1" dirty="0" err="1" smtClean="0">
                              <a:solidFill>
                                <a:schemeClr val="tx1"/>
                              </a:solidFill>
                              <a:latin typeface="Cambria Math" panose="02040503050406030204" pitchFamily="18" charset="0"/>
                            </a:rPr>
                            <m:t>𝑡</m:t>
                          </m:r>
                        </m:sup>
                      </m:sSup>
                      <m:sSup>
                        <m:sSupPr>
                          <m:ctrlPr>
                            <a:rPr lang="it-IT" sz="2000" b="0" i="1" dirty="0" err="1" smtClean="0">
                              <a:solidFill>
                                <a:schemeClr val="tx1"/>
                              </a:solidFill>
                              <a:latin typeface="Cambria Math" panose="02040503050406030204" pitchFamily="18" charset="0"/>
                            </a:rPr>
                          </m:ctrlPr>
                        </m:sSupPr>
                        <m:e>
                          <m:r>
                            <a:rPr lang="it-IT" sz="2000" b="0" i="1" dirty="0" err="1" smtClean="0">
                              <a:solidFill>
                                <a:schemeClr val="tx1"/>
                              </a:solidFill>
                              <a:latin typeface="Cambria Math" panose="02040503050406030204" pitchFamily="18" charset="0"/>
                            </a:rPr>
                            <m:t>𝑒</m:t>
                          </m:r>
                        </m:e>
                        <m:sup>
                          <m:r>
                            <a:rPr lang="it-IT" sz="2000" b="0" i="1" dirty="0" err="1" smtClean="0">
                              <a:solidFill>
                                <a:schemeClr val="tx1"/>
                              </a:solidFill>
                              <a:latin typeface="Cambria Math" panose="02040503050406030204" pitchFamily="18" charset="0"/>
                            </a:rPr>
                            <m:t>−</m:t>
                          </m:r>
                          <m:sSub>
                            <m:sSubPr>
                              <m:ctrlPr>
                                <a:rPr lang="it-IT" sz="2000" i="1" dirty="0" err="1">
                                  <a:latin typeface="Cambria Math" panose="02040503050406030204" pitchFamily="18" charset="0"/>
                                </a:rPr>
                              </m:ctrlPr>
                            </m:sSubPr>
                            <m:e>
                              <m:r>
                                <a:rPr lang="it-IT" sz="2000" b="0" i="1" dirty="0" err="1">
                                  <a:latin typeface="Cambria Math" panose="02040503050406030204" pitchFamily="18" charset="0"/>
                                </a:rPr>
                                <m:t>𝑖</m:t>
                              </m:r>
                              <m:r>
                                <a:rPr lang="it-IT" sz="2000" i="1" dirty="0" err="1">
                                  <a:latin typeface="Cambria Math" panose="02040503050406030204" pitchFamily="18" charset="0"/>
                                </a:rPr>
                                <m:t>𝐻</m:t>
                              </m:r>
                            </m:e>
                            <m:sub>
                              <m:r>
                                <a:rPr lang="it-IT" sz="2000" b="0" i="1" dirty="0" err="1">
                                  <a:latin typeface="Cambria Math" panose="02040503050406030204" pitchFamily="18" charset="0"/>
                                </a:rPr>
                                <m:t>𝑣</m:t>
                              </m:r>
                            </m:sub>
                          </m:sSub>
                          <m:r>
                            <a:rPr lang="it-IT" sz="2000" b="0" i="1" dirty="0" err="1" smtClean="0">
                              <a:solidFill>
                                <a:schemeClr val="tx1"/>
                              </a:solidFill>
                              <a:latin typeface="Cambria Math" panose="02040503050406030204" pitchFamily="18" charset="0"/>
                            </a:rPr>
                            <m:t>𝑡</m:t>
                          </m:r>
                        </m:sup>
                      </m:sSup>
                      <m:sSup>
                        <m:sSupPr>
                          <m:ctrlPr>
                            <a:rPr lang="it-IT" sz="2000" i="1" dirty="0" err="1">
                              <a:latin typeface="Cambria Math" panose="02040503050406030204" pitchFamily="18" charset="0"/>
                            </a:rPr>
                          </m:ctrlPr>
                        </m:sSupPr>
                        <m:e>
                          <m:r>
                            <a:rPr lang="it-IT" sz="2000" i="1" dirty="0" err="1">
                              <a:latin typeface="Cambria Math" panose="02040503050406030204" pitchFamily="18" charset="0"/>
                            </a:rPr>
                            <m:t>𝑒</m:t>
                          </m:r>
                        </m:e>
                        <m:sup>
                          <m:r>
                            <a:rPr lang="it-IT" sz="2000" i="1" dirty="0" err="1">
                              <a:latin typeface="Cambria Math" panose="02040503050406030204" pitchFamily="18" charset="0"/>
                            </a:rPr>
                            <m:t>−</m:t>
                          </m:r>
                          <m:r>
                            <a:rPr lang="it-IT" sz="2000" b="0" i="1" dirty="0" err="1">
                              <a:latin typeface="Cambria Math" panose="02040503050406030204" pitchFamily="18" charset="0"/>
                            </a:rPr>
                            <m:t>𝑖</m:t>
                          </m:r>
                          <m:f>
                            <m:fPr>
                              <m:ctrlPr>
                                <a:rPr lang="it-IT" sz="2000" i="1" dirty="0" err="1">
                                  <a:latin typeface="Cambria Math" panose="02040503050406030204" pitchFamily="18" charset="0"/>
                                </a:rPr>
                              </m:ctrlPr>
                            </m:fPr>
                            <m:num>
                              <m:sSub>
                                <m:sSubPr>
                                  <m:ctrlPr>
                                    <a:rPr lang="it-IT" sz="2000" i="1" dirty="0" err="1">
                                      <a:latin typeface="Cambria Math" panose="02040503050406030204" pitchFamily="18" charset="0"/>
                                    </a:rPr>
                                  </m:ctrlPr>
                                </m:sSubPr>
                                <m:e>
                                  <m:r>
                                    <a:rPr lang="it-IT" sz="2000" i="1" dirty="0" err="1">
                                      <a:latin typeface="Cambria Math" panose="02040503050406030204" pitchFamily="18" charset="0"/>
                                    </a:rPr>
                                    <m:t>𝐻</m:t>
                                  </m:r>
                                </m:e>
                                <m:sub>
                                  <m:r>
                                    <a:rPr lang="it-IT" sz="2000" b="0" i="1" dirty="0" err="1">
                                      <a:latin typeface="Cambria Math" panose="02040503050406030204" pitchFamily="18" charset="0"/>
                                    </a:rPr>
                                    <m:t>𝑘</m:t>
                                  </m:r>
                                </m:sub>
                              </m:sSub>
                            </m:num>
                            <m:den>
                              <m:r>
                                <a:rPr lang="it-IT" sz="2000" i="1" dirty="0" err="1">
                                  <a:latin typeface="Cambria Math" panose="02040503050406030204" pitchFamily="18" charset="0"/>
                                </a:rPr>
                                <m:t>2</m:t>
                              </m:r>
                            </m:den>
                          </m:f>
                          <m:r>
                            <a:rPr lang="it-IT" sz="2000" i="1" dirty="0" err="1">
                              <a:latin typeface="Cambria Math" panose="02040503050406030204" pitchFamily="18" charset="0"/>
                            </a:rPr>
                            <m:t>𝑡</m:t>
                          </m:r>
                        </m:sup>
                      </m:sSup>
                      <m:r>
                        <a:rPr lang="it-IT" sz="2000" b="0" i="1" dirty="0" err="1" smtClean="0">
                          <a:solidFill>
                            <a:schemeClr val="tx1"/>
                          </a:solidFill>
                          <a:latin typeface="Cambria Math" panose="02040503050406030204" pitchFamily="18" charset="0"/>
                        </a:rPr>
                        <m:t>+</m:t>
                      </m:r>
                      <m:r>
                        <a:rPr lang="it-IT" sz="2000" b="0" i="1" dirty="0" err="1" smtClean="0">
                          <a:solidFill>
                            <a:schemeClr val="tx1"/>
                          </a:solidFill>
                          <a:latin typeface="Cambria Math" panose="02040503050406030204" pitchFamily="18" charset="0"/>
                        </a:rPr>
                        <m:t>𝑂</m:t>
                      </m:r>
                      <m:r>
                        <a:rPr lang="it-IT" sz="2000" b="0" i="1" dirty="0" err="1" smtClean="0">
                          <a:solidFill>
                            <a:schemeClr val="tx1"/>
                          </a:solidFill>
                          <a:latin typeface="Cambria Math" panose="02040503050406030204" pitchFamily="18" charset="0"/>
                        </a:rPr>
                        <m:t>(</m:t>
                      </m:r>
                      <m:sSup>
                        <m:sSupPr>
                          <m:ctrlPr>
                            <a:rPr lang="it-IT" sz="2000" b="0" i="1" dirty="0" err="1" smtClean="0">
                              <a:solidFill>
                                <a:schemeClr val="tx1"/>
                              </a:solidFill>
                              <a:latin typeface="Cambria Math" panose="02040503050406030204" pitchFamily="18" charset="0"/>
                            </a:rPr>
                          </m:ctrlPr>
                        </m:sSupPr>
                        <m:e>
                          <m:r>
                            <a:rPr lang="it-IT" sz="2000" b="0" i="1" dirty="0" err="1" smtClean="0">
                              <a:solidFill>
                                <a:schemeClr val="tx1"/>
                              </a:solidFill>
                              <a:latin typeface="Cambria Math" panose="02040503050406030204" pitchFamily="18" charset="0"/>
                            </a:rPr>
                            <m:t>𝑡</m:t>
                          </m:r>
                        </m:e>
                        <m:sup>
                          <m:r>
                            <a:rPr lang="it-IT" sz="2000" b="0" i="1" dirty="0" err="1" smtClean="0">
                              <a:solidFill>
                                <a:schemeClr val="tx1"/>
                              </a:solidFill>
                              <a:latin typeface="Cambria Math" panose="02040503050406030204" pitchFamily="18" charset="0"/>
                            </a:rPr>
                            <m:t>3</m:t>
                          </m:r>
                        </m:sup>
                      </m:sSup>
                      <m:r>
                        <a:rPr lang="it-IT" sz="2000" b="0" i="1" dirty="0" err="1" smtClean="0">
                          <a:solidFill>
                            <a:schemeClr val="tx1"/>
                          </a:solidFill>
                          <a:latin typeface="Cambria Math" panose="02040503050406030204" pitchFamily="18" charset="0"/>
                        </a:rPr>
                        <m:t>)</m:t>
                      </m:r>
                    </m:oMath>
                  </m:oMathPara>
                </a14:m>
                <a:endParaRPr lang="it-IT" sz="2000" dirty="0" err="1">
                  <a:solidFill>
                    <a:schemeClr val="tx1"/>
                  </a:solidFill>
                  <a:latin typeface="IBM Plex Sans" charset="0"/>
                  <a:ea typeface="IBM Plex Sans" charset="0"/>
                  <a:cs typeface="IBM Plex Sans" charset="0"/>
                </a:endParaRPr>
              </a:p>
            </p:txBody>
          </p:sp>
        </mc:Choice>
        <mc:Fallback xmlns="">
          <p:sp>
            <p:nvSpPr>
              <p:cNvPr id="22" name="TextBox 21">
                <a:extLst>
                  <a:ext uri="{FF2B5EF4-FFF2-40B4-BE49-F238E27FC236}">
                    <a16:creationId xmlns:a16="http://schemas.microsoft.com/office/drawing/2014/main" id="{06B1C485-749E-E84F-A120-7943C6C39FA9}"/>
                  </a:ext>
                </a:extLst>
              </p:cNvPr>
              <p:cNvSpPr txBox="1">
                <a:spLocks noRot="1" noChangeAspect="1" noMove="1" noResize="1" noEditPoints="1" noAdjustHandles="1" noChangeArrowheads="1" noChangeShapeType="1" noTextEdit="1"/>
              </p:cNvSpPr>
              <p:nvPr/>
            </p:nvSpPr>
            <p:spPr>
              <a:xfrm>
                <a:off x="8510583" y="4452520"/>
                <a:ext cx="4160520" cy="548640"/>
              </a:xfrm>
              <a:prstGeom prst="rect">
                <a:avLst/>
              </a:prstGeom>
              <a:blipFill>
                <a:blip r:embed="rId4"/>
                <a:stretch>
                  <a:fillRect l="-1520" t="-4545" r="-10334"/>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AF562ECF-D285-BD41-9342-236B5AD65F1D}"/>
                  </a:ext>
                </a:extLst>
              </p:cNvPr>
              <p:cNvSpPr/>
              <p:nvPr/>
            </p:nvSpPr>
            <p:spPr>
              <a:xfrm>
                <a:off x="8323461" y="3166502"/>
                <a:ext cx="621131"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it-IT" sz="2400" i="1" dirty="0" err="1">
                              <a:latin typeface="Cambria Math" panose="02040503050406030204" pitchFamily="18" charset="0"/>
                            </a:rPr>
                          </m:ctrlPr>
                        </m:sSubPr>
                        <m:e>
                          <m:r>
                            <a:rPr lang="it-IT" sz="2400" i="1" dirty="0" err="1">
                              <a:latin typeface="Cambria Math" panose="02040503050406030204" pitchFamily="18" charset="0"/>
                            </a:rPr>
                            <m:t>𝐻</m:t>
                          </m:r>
                        </m:e>
                        <m:sub>
                          <m:r>
                            <a:rPr lang="it-IT" sz="2400" i="1" dirty="0" err="1">
                              <a:latin typeface="Cambria Math" panose="02040503050406030204" pitchFamily="18" charset="0"/>
                            </a:rPr>
                            <m:t>𝑣</m:t>
                          </m:r>
                        </m:sub>
                      </m:sSub>
                    </m:oMath>
                  </m:oMathPara>
                </a14:m>
                <a:endParaRPr lang="it-IT"/>
              </a:p>
            </p:txBody>
          </p:sp>
        </mc:Choice>
        <mc:Fallback xmlns="">
          <p:sp>
            <p:nvSpPr>
              <p:cNvPr id="12" name="Rectangle 11">
                <a:extLst>
                  <a:ext uri="{FF2B5EF4-FFF2-40B4-BE49-F238E27FC236}">
                    <a16:creationId xmlns:a16="http://schemas.microsoft.com/office/drawing/2014/main" id="{AF562ECF-D285-BD41-9342-236B5AD65F1D}"/>
                  </a:ext>
                </a:extLst>
              </p:cNvPr>
              <p:cNvSpPr>
                <a:spLocks noRot="1" noChangeAspect="1" noMove="1" noResize="1" noEditPoints="1" noAdjustHandles="1" noChangeArrowheads="1" noChangeShapeType="1" noTextEdit="1"/>
              </p:cNvSpPr>
              <p:nvPr/>
            </p:nvSpPr>
            <p:spPr>
              <a:xfrm>
                <a:off x="8323461" y="3166502"/>
                <a:ext cx="621131" cy="461665"/>
              </a:xfrm>
              <a:prstGeom prst="rect">
                <a:avLst/>
              </a:prstGeom>
              <a:blipFill>
                <a:blip r:embed="rId5"/>
                <a:stretch>
                  <a:fillRect/>
                </a:stretch>
              </a:blipFill>
            </p:spPr>
            <p:txBody>
              <a:bodyPr/>
              <a:lstStyle/>
              <a:p>
                <a:r>
                  <a:rPr lang="it-IT">
                    <a:noFill/>
                  </a:rPr>
                  <a:t> </a:t>
                </a:r>
              </a:p>
            </p:txBody>
          </p:sp>
        </mc:Fallback>
      </mc:AlternateContent>
      <p:sp>
        <p:nvSpPr>
          <p:cNvPr id="23" name="Content Placeholder 6">
            <a:extLst>
              <a:ext uri="{FF2B5EF4-FFF2-40B4-BE49-F238E27FC236}">
                <a16:creationId xmlns:a16="http://schemas.microsoft.com/office/drawing/2014/main" id="{4544C5BC-8030-8745-B611-2D838F8C37DD}"/>
              </a:ext>
            </a:extLst>
          </p:cNvPr>
          <p:cNvSpPr txBox="1">
            <a:spLocks/>
          </p:cNvSpPr>
          <p:nvPr/>
        </p:nvSpPr>
        <p:spPr>
          <a:xfrm>
            <a:off x="8961502" y="3244027"/>
            <a:ext cx="4114800" cy="384140"/>
          </a:xfrm>
          <a:prstGeom prst="rect">
            <a:avLst/>
          </a:prstGeom>
        </p:spPr>
        <p:txBody>
          <a:bodyPr/>
          <a:lst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dirty="0" smtClean="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r>
              <a:rPr lang="it-IT" sz="1600"/>
              <a:t>carries 4 CNOT (2 in parallel)</a:t>
            </a:r>
          </a:p>
        </p:txBody>
      </p:sp>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0915C596-8927-144A-8A56-5012A855A591}"/>
                  </a:ext>
                </a:extLst>
              </p:cNvPr>
              <p:cNvSpPr/>
              <p:nvPr/>
            </p:nvSpPr>
            <p:spPr>
              <a:xfrm>
                <a:off x="8306551" y="3645077"/>
                <a:ext cx="631648"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it-IT" sz="2400" i="1" dirty="0" err="1">
                              <a:latin typeface="Cambria Math" panose="02040503050406030204" pitchFamily="18" charset="0"/>
                            </a:rPr>
                          </m:ctrlPr>
                        </m:sSubPr>
                        <m:e>
                          <m:r>
                            <a:rPr lang="it-IT" sz="2400" i="1" dirty="0" err="1">
                              <a:latin typeface="Cambria Math" panose="02040503050406030204" pitchFamily="18" charset="0"/>
                            </a:rPr>
                            <m:t>𝐻</m:t>
                          </m:r>
                        </m:e>
                        <m:sub>
                          <m:r>
                            <a:rPr lang="it-IT" sz="2400" b="0" i="1" dirty="0" err="1">
                              <a:latin typeface="Cambria Math" panose="02040503050406030204" pitchFamily="18" charset="0"/>
                            </a:rPr>
                            <m:t>𝑘</m:t>
                          </m:r>
                        </m:sub>
                      </m:sSub>
                    </m:oMath>
                  </m:oMathPara>
                </a14:m>
                <a:endParaRPr lang="it-IT"/>
              </a:p>
            </p:txBody>
          </p:sp>
        </mc:Choice>
        <mc:Fallback xmlns="">
          <p:sp>
            <p:nvSpPr>
              <p:cNvPr id="24" name="Rectangle 23">
                <a:extLst>
                  <a:ext uri="{FF2B5EF4-FFF2-40B4-BE49-F238E27FC236}">
                    <a16:creationId xmlns:a16="http://schemas.microsoft.com/office/drawing/2014/main" id="{0915C596-8927-144A-8A56-5012A855A591}"/>
                  </a:ext>
                </a:extLst>
              </p:cNvPr>
              <p:cNvSpPr>
                <a:spLocks noRot="1" noChangeAspect="1" noMove="1" noResize="1" noEditPoints="1" noAdjustHandles="1" noChangeArrowheads="1" noChangeShapeType="1" noTextEdit="1"/>
              </p:cNvSpPr>
              <p:nvPr/>
            </p:nvSpPr>
            <p:spPr>
              <a:xfrm>
                <a:off x="8306551" y="3645077"/>
                <a:ext cx="631648" cy="461665"/>
              </a:xfrm>
              <a:prstGeom prst="rect">
                <a:avLst/>
              </a:prstGeom>
              <a:blipFill>
                <a:blip r:embed="rId6"/>
                <a:stretch>
                  <a:fillRect b="-2703"/>
                </a:stretch>
              </a:blipFill>
            </p:spPr>
            <p:txBody>
              <a:bodyPr/>
              <a:lstStyle/>
              <a:p>
                <a:r>
                  <a:rPr lang="it-IT">
                    <a:noFill/>
                  </a:rPr>
                  <a:t> </a:t>
                </a:r>
              </a:p>
            </p:txBody>
          </p:sp>
        </mc:Fallback>
      </mc:AlternateContent>
      <p:sp>
        <p:nvSpPr>
          <p:cNvPr id="25" name="Content Placeholder 6">
            <a:extLst>
              <a:ext uri="{FF2B5EF4-FFF2-40B4-BE49-F238E27FC236}">
                <a16:creationId xmlns:a16="http://schemas.microsoft.com/office/drawing/2014/main" id="{1D4233CA-95AE-474C-BBD3-9591C610F6EE}"/>
              </a:ext>
            </a:extLst>
          </p:cNvPr>
          <p:cNvSpPr txBox="1">
            <a:spLocks/>
          </p:cNvSpPr>
          <p:nvPr/>
        </p:nvSpPr>
        <p:spPr>
          <a:xfrm>
            <a:off x="8944592" y="3722602"/>
            <a:ext cx="4114800" cy="384140"/>
          </a:xfrm>
          <a:prstGeom prst="rect">
            <a:avLst/>
          </a:prstGeom>
        </p:spPr>
        <p:txBody>
          <a:bodyPr/>
          <a:lst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dirty="0" smtClean="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r>
              <a:rPr lang="it-IT" sz="1600"/>
              <a:t>(optimized) carries 8 CNOT (in series)</a:t>
            </a:r>
          </a:p>
        </p:txBody>
      </p:sp>
      <p:sp>
        <p:nvSpPr>
          <p:cNvPr id="26" name="Right Arrow 25">
            <a:extLst>
              <a:ext uri="{FF2B5EF4-FFF2-40B4-BE49-F238E27FC236}">
                <a16:creationId xmlns:a16="http://schemas.microsoft.com/office/drawing/2014/main" id="{242187BA-DFA6-344C-BE49-09338B9AA01C}"/>
              </a:ext>
            </a:extLst>
          </p:cNvPr>
          <p:cNvSpPr/>
          <p:nvPr/>
        </p:nvSpPr>
        <p:spPr>
          <a:xfrm rot="5400000">
            <a:off x="9964479" y="2523744"/>
            <a:ext cx="502920" cy="484632"/>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it-IT" sz="2000" dirty="0">
              <a:latin typeface="IBM Plex Sans" panose="020B0503050000000000" pitchFamily="34" charset="0"/>
            </a:endParaRPr>
          </a:p>
        </p:txBody>
      </p:sp>
      <p:sp>
        <p:nvSpPr>
          <p:cNvPr id="31" name="Content Placeholder 6">
            <a:extLst>
              <a:ext uri="{FF2B5EF4-FFF2-40B4-BE49-F238E27FC236}">
                <a16:creationId xmlns:a16="http://schemas.microsoft.com/office/drawing/2014/main" id="{93015207-37F8-3745-867D-12602A80D676}"/>
              </a:ext>
            </a:extLst>
          </p:cNvPr>
          <p:cNvSpPr txBox="1">
            <a:spLocks/>
          </p:cNvSpPr>
          <p:nvPr/>
        </p:nvSpPr>
        <p:spPr>
          <a:xfrm>
            <a:off x="5080584" y="3833115"/>
            <a:ext cx="2351098" cy="3344925"/>
          </a:xfrm>
          <a:prstGeom prst="rect">
            <a:avLst/>
          </a:prstGeom>
        </p:spPr>
        <p:txBody>
          <a:bodyPr/>
          <a:lst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dirty="0" smtClean="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pPr marL="285750" indent="-285750">
              <a:buFont typeface="Wingdings" pitchFamily="2" charset="2"/>
              <a:buChar char="§"/>
            </a:pPr>
            <a:r>
              <a:rPr lang="it-IT" sz="1600">
                <a:solidFill>
                  <a:schemeClr val="accent2"/>
                </a:solidFill>
              </a:rPr>
              <a:t>Seems that at low nTrot the 2° order S-T fails sooner</a:t>
            </a:r>
          </a:p>
          <a:p>
            <a:pPr marL="285750" indent="-285750">
              <a:buFont typeface="Wingdings" pitchFamily="2" charset="2"/>
              <a:buChar char="§"/>
            </a:pPr>
            <a:endParaRPr lang="it-IT" sz="1600">
              <a:solidFill>
                <a:schemeClr val="accent2"/>
              </a:solidFill>
            </a:endParaRPr>
          </a:p>
          <a:p>
            <a:pPr marL="285750" indent="-285750">
              <a:buFont typeface="Wingdings" pitchFamily="2" charset="2"/>
              <a:buChar char="§"/>
            </a:pPr>
            <a:endParaRPr lang="it-IT" sz="1600">
              <a:solidFill>
                <a:schemeClr val="accent2"/>
              </a:solidFill>
            </a:endParaRPr>
          </a:p>
          <a:p>
            <a:pPr marL="285750" indent="-285750">
              <a:buFont typeface="Wingdings" pitchFamily="2" charset="2"/>
              <a:buChar char="§"/>
            </a:pPr>
            <a:endParaRPr lang="it-IT" sz="1600">
              <a:solidFill>
                <a:srgbClr val="00B050"/>
              </a:solidFill>
            </a:endParaRPr>
          </a:p>
          <a:p>
            <a:pPr marL="285750" indent="-285750">
              <a:buFont typeface="Wingdings" pitchFamily="2" charset="2"/>
              <a:buChar char="§"/>
            </a:pPr>
            <a:r>
              <a:rPr lang="it-IT" sz="1600">
                <a:solidFill>
                  <a:srgbClr val="00B050"/>
                </a:solidFill>
              </a:rPr>
              <a:t>Gain in performance at high times</a:t>
            </a:r>
          </a:p>
          <a:p>
            <a:pPr marL="285750" indent="-285750">
              <a:buFont typeface="Wingdings" pitchFamily="2" charset="2"/>
              <a:buChar char="§"/>
            </a:pPr>
            <a:r>
              <a:rPr lang="it-IT" sz="1600">
                <a:solidFill>
                  <a:srgbClr val="C00000"/>
                </a:solidFill>
              </a:rPr>
              <a:t>No significant gain at low-middle times</a:t>
            </a:r>
          </a:p>
        </p:txBody>
      </p:sp>
      <p:pic>
        <p:nvPicPr>
          <p:cNvPr id="5" name="Picture 4">
            <a:extLst>
              <a:ext uri="{FF2B5EF4-FFF2-40B4-BE49-F238E27FC236}">
                <a16:creationId xmlns:a16="http://schemas.microsoft.com/office/drawing/2014/main" id="{A70FA3D7-55A8-0D40-84F9-251087088B76}"/>
              </a:ext>
            </a:extLst>
          </p:cNvPr>
          <p:cNvPicPr>
            <a:picLocks noChangeAspect="1"/>
          </p:cNvPicPr>
          <p:nvPr/>
        </p:nvPicPr>
        <p:blipFill>
          <a:blip r:embed="rId7"/>
          <a:stretch>
            <a:fillRect/>
          </a:stretch>
        </p:blipFill>
        <p:spPr>
          <a:xfrm>
            <a:off x="439940" y="5421700"/>
            <a:ext cx="3952547" cy="2709736"/>
          </a:xfrm>
          <a:prstGeom prst="rect">
            <a:avLst/>
          </a:prstGeom>
        </p:spPr>
      </p:pic>
      <p:sp>
        <p:nvSpPr>
          <p:cNvPr id="28" name="Content Placeholder 6">
            <a:extLst>
              <a:ext uri="{FF2B5EF4-FFF2-40B4-BE49-F238E27FC236}">
                <a16:creationId xmlns:a16="http://schemas.microsoft.com/office/drawing/2014/main" id="{5C95254D-2CE8-2D4F-8412-0DD783B8F7E8}"/>
              </a:ext>
            </a:extLst>
          </p:cNvPr>
          <p:cNvSpPr txBox="1">
            <a:spLocks/>
          </p:cNvSpPr>
          <p:nvPr/>
        </p:nvSpPr>
        <p:spPr>
          <a:xfrm>
            <a:off x="790411" y="5074920"/>
            <a:ext cx="4114800" cy="384140"/>
          </a:xfrm>
          <a:prstGeom prst="rect">
            <a:avLst/>
          </a:prstGeom>
        </p:spPr>
        <p:txBody>
          <a:bodyPr/>
          <a:lst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dirty="0" smtClean="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r>
              <a:rPr lang="it-IT" sz="1600" b="1">
                <a:solidFill>
                  <a:schemeClr val="tx1">
                    <a:lumMod val="50000"/>
                    <a:lumOff val="50000"/>
                  </a:schemeClr>
                </a:solidFill>
              </a:rPr>
              <a:t>Initial state 1100, T=1, V=1, n1, nT=3</a:t>
            </a:r>
          </a:p>
        </p:txBody>
      </p:sp>
      <p:sp>
        <p:nvSpPr>
          <p:cNvPr id="29" name="TextBox 28">
            <a:extLst>
              <a:ext uri="{FF2B5EF4-FFF2-40B4-BE49-F238E27FC236}">
                <a16:creationId xmlns:a16="http://schemas.microsoft.com/office/drawing/2014/main" id="{875D03F5-BA97-EC45-B0BE-4184ED8E1222}"/>
              </a:ext>
            </a:extLst>
          </p:cNvPr>
          <p:cNvSpPr txBox="1"/>
          <p:nvPr/>
        </p:nvSpPr>
        <p:spPr>
          <a:xfrm>
            <a:off x="365760" y="1096059"/>
            <a:ext cx="2651760" cy="369332"/>
          </a:xfrm>
          <a:prstGeom prst="rect">
            <a:avLst/>
          </a:prstGeom>
          <a:noFill/>
        </p:spPr>
        <p:txBody>
          <a:bodyPr wrap="square" rtlCol="0">
            <a:spAutoFit/>
          </a:bodyPr>
          <a:lstStyle/>
          <a:p>
            <a:r>
              <a:rPr lang="it-IT" sz="1800" b="1">
                <a:solidFill>
                  <a:schemeClr val="bg2">
                    <a:lumMod val="50000"/>
                  </a:schemeClr>
                </a:solidFill>
                <a:latin typeface="IBM Plex Sans" panose="020B0503050203000203" pitchFamily="34" charset="0"/>
              </a:rPr>
              <a:t>Mapping 1</a:t>
            </a:r>
          </a:p>
        </p:txBody>
      </p:sp>
      <p:sp>
        <p:nvSpPr>
          <p:cNvPr id="6" name="Oval 5">
            <a:extLst>
              <a:ext uri="{FF2B5EF4-FFF2-40B4-BE49-F238E27FC236}">
                <a16:creationId xmlns:a16="http://schemas.microsoft.com/office/drawing/2014/main" id="{A5F3C5C3-CC00-1E4F-A45E-CF3A5F0155F8}"/>
              </a:ext>
            </a:extLst>
          </p:cNvPr>
          <p:cNvSpPr/>
          <p:nvPr/>
        </p:nvSpPr>
        <p:spPr>
          <a:xfrm>
            <a:off x="3017520" y="5805840"/>
            <a:ext cx="1374966" cy="1934480"/>
          </a:xfrm>
          <a:prstGeom prst="ellipse">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it-IT" sz="2000" dirty="0">
              <a:latin typeface="IBM Plex Sans" panose="020B0503050000000000" pitchFamily="34" charset="0"/>
            </a:endParaRPr>
          </a:p>
        </p:txBody>
      </p:sp>
      <p:sp>
        <p:nvSpPr>
          <p:cNvPr id="30" name="Oval 29">
            <a:extLst>
              <a:ext uri="{FF2B5EF4-FFF2-40B4-BE49-F238E27FC236}">
                <a16:creationId xmlns:a16="http://schemas.microsoft.com/office/drawing/2014/main" id="{F921C943-D9A5-504C-B6F3-0B4699FF364D}"/>
              </a:ext>
            </a:extLst>
          </p:cNvPr>
          <p:cNvSpPr/>
          <p:nvPr/>
        </p:nvSpPr>
        <p:spPr>
          <a:xfrm>
            <a:off x="1613372" y="6263640"/>
            <a:ext cx="1325880" cy="1293800"/>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it-IT" sz="2000" dirty="0">
              <a:latin typeface="IBM Plex Sans" panose="020B0503050000000000" pitchFamily="34" charset="0"/>
            </a:endParaRPr>
          </a:p>
        </p:txBody>
      </p:sp>
      <p:sp>
        <p:nvSpPr>
          <p:cNvPr id="20" name="Oval 19">
            <a:extLst>
              <a:ext uri="{FF2B5EF4-FFF2-40B4-BE49-F238E27FC236}">
                <a16:creationId xmlns:a16="http://schemas.microsoft.com/office/drawing/2014/main" id="{6D9D8140-BCE9-C548-8A56-B6927175BFFC}"/>
              </a:ext>
            </a:extLst>
          </p:cNvPr>
          <p:cNvSpPr/>
          <p:nvPr/>
        </p:nvSpPr>
        <p:spPr>
          <a:xfrm>
            <a:off x="1561025" y="3719778"/>
            <a:ext cx="872448" cy="938468"/>
          </a:xfrm>
          <a:prstGeom prst="ellipse">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it-IT" sz="2000" dirty="0">
              <a:latin typeface="IBM Plex Sans" panose="020B0503050000000000" pitchFamily="34" charset="0"/>
            </a:endParaRPr>
          </a:p>
        </p:txBody>
      </p:sp>
      <p:sp>
        <p:nvSpPr>
          <p:cNvPr id="27" name="Rectangle 26">
            <a:extLst>
              <a:ext uri="{FF2B5EF4-FFF2-40B4-BE49-F238E27FC236}">
                <a16:creationId xmlns:a16="http://schemas.microsoft.com/office/drawing/2014/main" id="{85F7E856-028D-3F45-ACAC-758D13977A17}"/>
              </a:ext>
            </a:extLst>
          </p:cNvPr>
          <p:cNvSpPr/>
          <p:nvPr/>
        </p:nvSpPr>
        <p:spPr>
          <a:xfrm>
            <a:off x="10287000" y="6560802"/>
            <a:ext cx="3611880" cy="954107"/>
          </a:xfrm>
          <a:prstGeom prst="rect">
            <a:avLst/>
          </a:prstGeom>
          <a:noFill/>
        </p:spPr>
        <p:txBody>
          <a:bodyPr wrap="square" lIns="91440" tIns="45720" rIns="91440" bIns="45720">
            <a:spAutoFit/>
          </a:bodyPr>
          <a:lstStyle/>
          <a:p>
            <a:r>
              <a:rPr lang="en-GB" sz="2800" b="1" cap="none" spc="0">
                <a:ln w="10160">
                  <a:solidFill>
                    <a:schemeClr val="accent5"/>
                  </a:solidFill>
                  <a:prstDash val="solid"/>
                </a:ln>
                <a:solidFill>
                  <a:srgbClr val="FFFFFF"/>
                </a:solidFill>
                <a:effectLst>
                  <a:outerShdw blurRad="38100" dist="22860" dir="5400000" algn="tl" rotWithShape="0">
                    <a:srgbClr val="000000">
                      <a:alpha val="30000"/>
                    </a:srgbClr>
                  </a:outerShdw>
                </a:effectLst>
              </a:rPr>
              <a:t>2° order S-T on Hv was not possible</a:t>
            </a:r>
          </a:p>
        </p:txBody>
      </p:sp>
    </p:spTree>
    <p:extLst>
      <p:ext uri="{BB962C8B-B14F-4D97-AF65-F5344CB8AC3E}">
        <p14:creationId xmlns:p14="http://schemas.microsoft.com/office/powerpoint/2010/main" val="32691932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40339B18-8F26-0E41-AA18-D9D25CB9515F}"/>
              </a:ext>
            </a:extLst>
          </p:cNvPr>
          <p:cNvSpPr>
            <a:spLocks noGrp="1"/>
          </p:cNvSpPr>
          <p:nvPr>
            <p:ph type="title"/>
          </p:nvPr>
        </p:nvSpPr>
        <p:spPr/>
        <p:txBody>
          <a:bodyPr/>
          <a:lstStyle/>
          <a:p>
            <a:r>
              <a:rPr lang="it-IT"/>
              <a:t>Quantum circuit implementation</a:t>
            </a:r>
          </a:p>
        </p:txBody>
      </p:sp>
      <p:sp>
        <p:nvSpPr>
          <p:cNvPr id="3" name="Rectangle 2">
            <a:extLst>
              <a:ext uri="{FF2B5EF4-FFF2-40B4-BE49-F238E27FC236}">
                <a16:creationId xmlns:a16="http://schemas.microsoft.com/office/drawing/2014/main" id="{251352CC-2D95-BB44-9EB4-CF6FC734C2DB}"/>
              </a:ext>
            </a:extLst>
          </p:cNvPr>
          <p:cNvSpPr/>
          <p:nvPr/>
        </p:nvSpPr>
        <p:spPr>
          <a:xfrm>
            <a:off x="457200" y="2286000"/>
            <a:ext cx="7315200" cy="461280"/>
          </a:xfrm>
          <a:prstGeom prst="rect">
            <a:avLst/>
          </a:prstGeom>
        </p:spPr>
        <p:txBody>
          <a:bodyPr>
            <a:spAutoFit/>
          </a:bodyPr>
          <a:lstStyle/>
          <a:p>
            <a:pPr marL="342900" indent="-342900">
              <a:lnSpc>
                <a:spcPct val="105000"/>
              </a:lnSpc>
              <a:spcBef>
                <a:spcPts val="1000"/>
              </a:spcBef>
              <a:buFont typeface="Wingdings" pitchFamily="2" charset="2"/>
              <a:buChar char="§"/>
            </a:pPr>
            <a:r>
              <a:rPr lang="it-IT" sz="2400" dirty="0" err="1">
                <a:latin typeface="IBM Plex Sans" charset="0"/>
                <a:ea typeface="IBM Plex Sans" charset="0"/>
                <a:cs typeface="IBM Plex Sans" charset="0"/>
              </a:rPr>
              <a:t>Tests on Mapping 2</a:t>
            </a:r>
          </a:p>
        </p:txBody>
      </p:sp>
      <p:grpSp>
        <p:nvGrpSpPr>
          <p:cNvPr id="34" name="Group 33">
            <a:extLst>
              <a:ext uri="{FF2B5EF4-FFF2-40B4-BE49-F238E27FC236}">
                <a16:creationId xmlns:a16="http://schemas.microsoft.com/office/drawing/2014/main" id="{2DD1DF71-E171-3E47-80D4-B3B2C987D926}"/>
              </a:ext>
            </a:extLst>
          </p:cNvPr>
          <p:cNvGrpSpPr/>
          <p:nvPr/>
        </p:nvGrpSpPr>
        <p:grpSpPr>
          <a:xfrm>
            <a:off x="835900" y="3392665"/>
            <a:ext cx="6067820" cy="2368055"/>
            <a:chOff x="502920" y="5207283"/>
            <a:chExt cx="6067820" cy="2368055"/>
          </a:xfrm>
        </p:grpSpPr>
        <p:cxnSp>
          <p:nvCxnSpPr>
            <p:cNvPr id="35" name="Straight Connector 34">
              <a:extLst>
                <a:ext uri="{FF2B5EF4-FFF2-40B4-BE49-F238E27FC236}">
                  <a16:creationId xmlns:a16="http://schemas.microsoft.com/office/drawing/2014/main" id="{AF7B53A7-32AD-9548-9249-EFF1B6521C58}"/>
                </a:ext>
              </a:extLst>
            </p:cNvPr>
            <p:cNvCxnSpPr/>
            <p:nvPr/>
          </p:nvCxnSpPr>
          <p:spPr>
            <a:xfrm>
              <a:off x="955346" y="5536163"/>
              <a:ext cx="400358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B918C8B9-4091-F241-B579-C01D35437081}"/>
                </a:ext>
              </a:extLst>
            </p:cNvPr>
            <p:cNvCxnSpPr/>
            <p:nvPr/>
          </p:nvCxnSpPr>
          <p:spPr>
            <a:xfrm>
              <a:off x="955346" y="5938847"/>
              <a:ext cx="400358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EA1DC1C0-E4A1-9745-802F-C986AD707532}"/>
                </a:ext>
              </a:extLst>
            </p:cNvPr>
            <p:cNvCxnSpPr/>
            <p:nvPr/>
          </p:nvCxnSpPr>
          <p:spPr>
            <a:xfrm>
              <a:off x="955346" y="6341531"/>
              <a:ext cx="400358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B25664AD-0B02-0A45-9CDD-E3EEF5324186}"/>
                </a:ext>
              </a:extLst>
            </p:cNvPr>
            <p:cNvCxnSpPr/>
            <p:nvPr/>
          </p:nvCxnSpPr>
          <p:spPr>
            <a:xfrm>
              <a:off x="955346" y="6744215"/>
              <a:ext cx="400358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E51FFD01-B9CE-DB4E-8CA7-9B423F447E2B}"/>
                </a:ext>
              </a:extLst>
            </p:cNvPr>
            <p:cNvSpPr txBox="1"/>
            <p:nvPr/>
          </p:nvSpPr>
          <p:spPr>
            <a:xfrm>
              <a:off x="5082401" y="5236570"/>
              <a:ext cx="546410" cy="1702967"/>
            </a:xfrm>
            <a:prstGeom prst="rect">
              <a:avLst/>
            </a:prstGeom>
            <a:noFill/>
          </p:spPr>
          <p:txBody>
            <a:bodyPr wrap="square" rtlCol="0">
              <a:spAutoFit/>
            </a:bodyPr>
            <a:lstStyle/>
            <a:p>
              <a:pPr>
                <a:lnSpc>
                  <a:spcPct val="150000"/>
                </a:lnSpc>
              </a:pPr>
              <a:r>
                <a:rPr lang="it-IT" sz="1800">
                  <a:latin typeface="IBM Plex Sans" panose="020B0503050203000203" pitchFamily="34" charset="0"/>
                </a:rPr>
                <a:t>4</a:t>
              </a:r>
            </a:p>
            <a:p>
              <a:pPr>
                <a:lnSpc>
                  <a:spcPct val="150000"/>
                </a:lnSpc>
              </a:pPr>
              <a:r>
                <a:rPr lang="it-IT" sz="1800">
                  <a:latin typeface="IBM Plex Sans" panose="020B0503050203000203" pitchFamily="34" charset="0"/>
                </a:rPr>
                <a:t>3</a:t>
              </a:r>
            </a:p>
            <a:p>
              <a:pPr>
                <a:lnSpc>
                  <a:spcPct val="150000"/>
                </a:lnSpc>
              </a:pPr>
              <a:r>
                <a:rPr lang="it-IT" sz="1800">
                  <a:latin typeface="IBM Plex Sans" panose="020B0503050203000203" pitchFamily="34" charset="0"/>
                </a:rPr>
                <a:t>2</a:t>
              </a:r>
            </a:p>
            <a:p>
              <a:pPr>
                <a:lnSpc>
                  <a:spcPct val="150000"/>
                </a:lnSpc>
              </a:pPr>
              <a:r>
                <a:rPr lang="it-IT" sz="1800">
                  <a:latin typeface="IBM Plex Sans" panose="020B0503050203000203" pitchFamily="34" charset="0"/>
                </a:rPr>
                <a:t>1</a:t>
              </a:r>
            </a:p>
          </p:txBody>
        </p:sp>
        <p:sp>
          <p:nvSpPr>
            <p:cNvPr id="40" name="TextBox 39">
              <a:extLst>
                <a:ext uri="{FF2B5EF4-FFF2-40B4-BE49-F238E27FC236}">
                  <a16:creationId xmlns:a16="http://schemas.microsoft.com/office/drawing/2014/main" id="{E3CDB74C-E2D8-A44B-BD4E-7F7629E6081F}"/>
                </a:ext>
              </a:extLst>
            </p:cNvPr>
            <p:cNvSpPr txBox="1"/>
            <p:nvPr/>
          </p:nvSpPr>
          <p:spPr>
            <a:xfrm>
              <a:off x="502920" y="5236570"/>
              <a:ext cx="546410" cy="1702967"/>
            </a:xfrm>
            <a:prstGeom prst="rect">
              <a:avLst/>
            </a:prstGeom>
            <a:noFill/>
          </p:spPr>
          <p:txBody>
            <a:bodyPr wrap="square" rtlCol="0">
              <a:spAutoFit/>
            </a:bodyPr>
            <a:lstStyle/>
            <a:p>
              <a:pPr>
                <a:lnSpc>
                  <a:spcPct val="150000"/>
                </a:lnSpc>
              </a:pPr>
              <a:r>
                <a:rPr lang="it-IT" sz="1800">
                  <a:latin typeface="IBM Plex Sans" panose="020B0503050203000203" pitchFamily="34" charset="0"/>
                </a:rPr>
                <a:t>1</a:t>
              </a:r>
            </a:p>
            <a:p>
              <a:pPr>
                <a:lnSpc>
                  <a:spcPct val="150000"/>
                </a:lnSpc>
              </a:pPr>
              <a:r>
                <a:rPr lang="it-IT" sz="1800">
                  <a:latin typeface="IBM Plex Sans" panose="020B0503050203000203" pitchFamily="34" charset="0"/>
                </a:rPr>
                <a:t>2</a:t>
              </a:r>
            </a:p>
            <a:p>
              <a:pPr>
                <a:lnSpc>
                  <a:spcPct val="150000"/>
                </a:lnSpc>
              </a:pPr>
              <a:r>
                <a:rPr lang="it-IT" sz="1800">
                  <a:latin typeface="IBM Plex Sans" panose="020B0503050203000203" pitchFamily="34" charset="0"/>
                </a:rPr>
                <a:t>2</a:t>
              </a:r>
            </a:p>
            <a:p>
              <a:pPr>
                <a:lnSpc>
                  <a:spcPct val="150000"/>
                </a:lnSpc>
              </a:pPr>
              <a:r>
                <a:rPr lang="it-IT" sz="1800">
                  <a:latin typeface="IBM Plex Sans" panose="020B0503050203000203" pitchFamily="34" charset="0"/>
                </a:rPr>
                <a:t>1</a:t>
              </a:r>
            </a:p>
          </p:txBody>
        </p:sp>
        <p:cxnSp>
          <p:nvCxnSpPr>
            <p:cNvPr id="41" name="Straight Arrow Connector 40">
              <a:extLst>
                <a:ext uri="{FF2B5EF4-FFF2-40B4-BE49-F238E27FC236}">
                  <a16:creationId xmlns:a16="http://schemas.microsoft.com/office/drawing/2014/main" id="{1996E567-598E-8340-B016-EDEBFF63B223}"/>
                </a:ext>
              </a:extLst>
            </p:cNvPr>
            <p:cNvCxnSpPr>
              <a:cxnSpLocks/>
            </p:cNvCxnSpPr>
            <p:nvPr/>
          </p:nvCxnSpPr>
          <p:spPr>
            <a:xfrm>
              <a:off x="800188" y="6638692"/>
              <a:ext cx="0" cy="165090"/>
            </a:xfrm>
            <a:prstGeom prst="straightConnector1">
              <a:avLst/>
            </a:prstGeom>
            <a:ln>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7B7EC971-C4A8-3E47-B707-29B1F3D66EBA}"/>
                </a:ext>
              </a:extLst>
            </p:cNvPr>
            <p:cNvCxnSpPr>
              <a:cxnSpLocks/>
            </p:cNvCxnSpPr>
            <p:nvPr/>
          </p:nvCxnSpPr>
          <p:spPr>
            <a:xfrm>
              <a:off x="800188" y="6235710"/>
              <a:ext cx="0" cy="165090"/>
            </a:xfrm>
            <a:prstGeom prst="straightConnector1">
              <a:avLst/>
            </a:prstGeom>
            <a:ln>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61CED63D-60A2-6D48-A5E5-25E89D3CB658}"/>
                </a:ext>
              </a:extLst>
            </p:cNvPr>
            <p:cNvCxnSpPr>
              <a:cxnSpLocks/>
            </p:cNvCxnSpPr>
            <p:nvPr/>
          </p:nvCxnSpPr>
          <p:spPr>
            <a:xfrm>
              <a:off x="800188" y="5833588"/>
              <a:ext cx="0" cy="165090"/>
            </a:xfrm>
            <a:prstGeom prst="straightConnector1">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1B58BF88-F3FD-3949-95DB-6B99129D8E33}"/>
                </a:ext>
              </a:extLst>
            </p:cNvPr>
            <p:cNvCxnSpPr>
              <a:cxnSpLocks/>
            </p:cNvCxnSpPr>
            <p:nvPr/>
          </p:nvCxnSpPr>
          <p:spPr>
            <a:xfrm>
              <a:off x="800188" y="5419492"/>
              <a:ext cx="0" cy="165090"/>
            </a:xfrm>
            <a:prstGeom prst="straightConnector1">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45" name="Oval 44">
              <a:extLst>
                <a:ext uri="{FF2B5EF4-FFF2-40B4-BE49-F238E27FC236}">
                  <a16:creationId xmlns:a16="http://schemas.microsoft.com/office/drawing/2014/main" id="{B291CD2B-E0E6-FB4C-93B2-3982ADB60FE7}"/>
                </a:ext>
              </a:extLst>
            </p:cNvPr>
            <p:cNvSpPr/>
            <p:nvPr/>
          </p:nvSpPr>
          <p:spPr>
            <a:xfrm>
              <a:off x="1577844" y="6641597"/>
              <a:ext cx="205236" cy="20523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6" name="Oval 45">
              <a:extLst>
                <a:ext uri="{FF2B5EF4-FFF2-40B4-BE49-F238E27FC236}">
                  <a16:creationId xmlns:a16="http://schemas.microsoft.com/office/drawing/2014/main" id="{9035EFFF-71E6-2048-8923-2C6759195E2D}"/>
                </a:ext>
              </a:extLst>
            </p:cNvPr>
            <p:cNvSpPr/>
            <p:nvPr/>
          </p:nvSpPr>
          <p:spPr>
            <a:xfrm>
              <a:off x="1577844" y="6251739"/>
              <a:ext cx="205236" cy="20523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7" name="Oval 46">
              <a:extLst>
                <a:ext uri="{FF2B5EF4-FFF2-40B4-BE49-F238E27FC236}">
                  <a16:creationId xmlns:a16="http://schemas.microsoft.com/office/drawing/2014/main" id="{33C42D0E-98B1-C149-9C3B-CB11F4EF4C24}"/>
                </a:ext>
              </a:extLst>
            </p:cNvPr>
            <p:cNvSpPr/>
            <p:nvPr/>
          </p:nvSpPr>
          <p:spPr>
            <a:xfrm>
              <a:off x="2286000" y="5874751"/>
              <a:ext cx="205236" cy="20523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8" name="Oval 47">
              <a:extLst>
                <a:ext uri="{FF2B5EF4-FFF2-40B4-BE49-F238E27FC236}">
                  <a16:creationId xmlns:a16="http://schemas.microsoft.com/office/drawing/2014/main" id="{4A199E34-5235-0345-9DD3-3C7526F0AEA6}"/>
                </a:ext>
              </a:extLst>
            </p:cNvPr>
            <p:cNvSpPr/>
            <p:nvPr/>
          </p:nvSpPr>
          <p:spPr>
            <a:xfrm>
              <a:off x="2286000" y="5438615"/>
              <a:ext cx="205236" cy="20523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9" name="Oval 48">
              <a:extLst>
                <a:ext uri="{FF2B5EF4-FFF2-40B4-BE49-F238E27FC236}">
                  <a16:creationId xmlns:a16="http://schemas.microsoft.com/office/drawing/2014/main" id="{EAFDDDBE-6ED8-BB49-85E0-56595FC0B620}"/>
                </a:ext>
              </a:extLst>
            </p:cNvPr>
            <p:cNvSpPr/>
            <p:nvPr/>
          </p:nvSpPr>
          <p:spPr>
            <a:xfrm>
              <a:off x="3876297" y="6638692"/>
              <a:ext cx="205236" cy="20523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0" name="Oval 49">
              <a:extLst>
                <a:ext uri="{FF2B5EF4-FFF2-40B4-BE49-F238E27FC236}">
                  <a16:creationId xmlns:a16="http://schemas.microsoft.com/office/drawing/2014/main" id="{86F92200-7ED0-EA40-A4DB-F49A070C3E17}"/>
                </a:ext>
              </a:extLst>
            </p:cNvPr>
            <p:cNvSpPr/>
            <p:nvPr/>
          </p:nvSpPr>
          <p:spPr>
            <a:xfrm>
              <a:off x="3876297" y="5428261"/>
              <a:ext cx="205236" cy="20523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1" name="Oval 50">
              <a:extLst>
                <a:ext uri="{FF2B5EF4-FFF2-40B4-BE49-F238E27FC236}">
                  <a16:creationId xmlns:a16="http://schemas.microsoft.com/office/drawing/2014/main" id="{C6CC5476-E9F1-3647-ABE8-1A9D751494CD}"/>
                </a:ext>
              </a:extLst>
            </p:cNvPr>
            <p:cNvSpPr/>
            <p:nvPr/>
          </p:nvSpPr>
          <p:spPr>
            <a:xfrm>
              <a:off x="4274094" y="6272366"/>
              <a:ext cx="205236" cy="20523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2" name="Oval 51">
              <a:extLst>
                <a:ext uri="{FF2B5EF4-FFF2-40B4-BE49-F238E27FC236}">
                  <a16:creationId xmlns:a16="http://schemas.microsoft.com/office/drawing/2014/main" id="{662223B5-CF2E-F448-B7EC-41E34217EF5B}"/>
                </a:ext>
              </a:extLst>
            </p:cNvPr>
            <p:cNvSpPr/>
            <p:nvPr/>
          </p:nvSpPr>
          <p:spPr>
            <a:xfrm>
              <a:off x="4287852" y="5856393"/>
              <a:ext cx="205236" cy="20523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53" name="Straight Connector 52">
              <a:extLst>
                <a:ext uri="{FF2B5EF4-FFF2-40B4-BE49-F238E27FC236}">
                  <a16:creationId xmlns:a16="http://schemas.microsoft.com/office/drawing/2014/main" id="{42C413C0-B4E7-7149-AC1A-C5F075514ECA}"/>
                </a:ext>
              </a:extLst>
            </p:cNvPr>
            <p:cNvCxnSpPr>
              <a:cxnSpLocks/>
              <a:stCxn id="50" idx="4"/>
            </p:cNvCxnSpPr>
            <p:nvPr/>
          </p:nvCxnSpPr>
          <p:spPr>
            <a:xfrm flipH="1">
              <a:off x="3977565" y="5633497"/>
              <a:ext cx="1350" cy="1005195"/>
            </a:xfrm>
            <a:prstGeom prst="line">
              <a:avLst/>
            </a:prstGeom>
            <a:ln w="28575"/>
          </p:spPr>
          <p:style>
            <a:lnRef idx="1">
              <a:schemeClr val="accent2"/>
            </a:lnRef>
            <a:fillRef idx="0">
              <a:schemeClr val="accent2"/>
            </a:fillRef>
            <a:effectRef idx="0">
              <a:schemeClr val="accent2"/>
            </a:effectRef>
            <a:fontRef idx="minor">
              <a:schemeClr val="tx1"/>
            </a:fontRef>
          </p:style>
        </p:cxnSp>
        <p:cxnSp>
          <p:nvCxnSpPr>
            <p:cNvPr id="54" name="Straight Connector 53">
              <a:extLst>
                <a:ext uri="{FF2B5EF4-FFF2-40B4-BE49-F238E27FC236}">
                  <a16:creationId xmlns:a16="http://schemas.microsoft.com/office/drawing/2014/main" id="{47AD04FB-7341-2749-8E63-FAEC3A745E29}"/>
                </a:ext>
              </a:extLst>
            </p:cNvPr>
            <p:cNvCxnSpPr>
              <a:cxnSpLocks/>
              <a:endCxn id="51" idx="0"/>
            </p:cNvCxnSpPr>
            <p:nvPr/>
          </p:nvCxnSpPr>
          <p:spPr>
            <a:xfrm>
              <a:off x="4376712" y="6032978"/>
              <a:ext cx="0" cy="239388"/>
            </a:xfrm>
            <a:prstGeom prst="line">
              <a:avLst/>
            </a:prstGeom>
            <a:ln w="28575"/>
          </p:spPr>
          <p:style>
            <a:lnRef idx="1">
              <a:schemeClr val="accent2"/>
            </a:lnRef>
            <a:fillRef idx="0">
              <a:schemeClr val="accent2"/>
            </a:fillRef>
            <a:effectRef idx="0">
              <a:schemeClr val="accent2"/>
            </a:effectRef>
            <a:fontRef idx="minor">
              <a:schemeClr val="tx1"/>
            </a:fontRef>
          </p:style>
        </p:cxnSp>
        <p:cxnSp>
          <p:nvCxnSpPr>
            <p:cNvPr id="55" name="Straight Connector 54">
              <a:extLst>
                <a:ext uri="{FF2B5EF4-FFF2-40B4-BE49-F238E27FC236}">
                  <a16:creationId xmlns:a16="http://schemas.microsoft.com/office/drawing/2014/main" id="{3F2A2824-ECE0-5D45-B029-B0FAFAD37F1C}"/>
                </a:ext>
              </a:extLst>
            </p:cNvPr>
            <p:cNvCxnSpPr>
              <a:cxnSpLocks/>
            </p:cNvCxnSpPr>
            <p:nvPr/>
          </p:nvCxnSpPr>
          <p:spPr>
            <a:xfrm>
              <a:off x="3389422" y="5216844"/>
              <a:ext cx="0" cy="1992536"/>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CA93D373-594C-9C4A-BA49-E936859BEED2}"/>
                </a:ext>
              </a:extLst>
            </p:cNvPr>
            <p:cNvSpPr txBox="1"/>
            <p:nvPr/>
          </p:nvSpPr>
          <p:spPr>
            <a:xfrm>
              <a:off x="1353952" y="7202530"/>
              <a:ext cx="1399031" cy="307777"/>
            </a:xfrm>
            <a:prstGeom prst="rect">
              <a:avLst/>
            </a:prstGeom>
            <a:noFill/>
          </p:spPr>
          <p:txBody>
            <a:bodyPr wrap="square" rtlCol="0">
              <a:spAutoFit/>
            </a:bodyPr>
            <a:lstStyle/>
            <a:p>
              <a:pPr algn="ctr"/>
              <a:r>
                <a:rPr lang="it-IT" sz="1400">
                  <a:solidFill>
                    <a:schemeClr val="bg2">
                      <a:lumMod val="50000"/>
                    </a:schemeClr>
                  </a:solidFill>
                  <a:latin typeface="IBM Plex Sans" panose="020B0503050203000203" pitchFamily="34" charset="0"/>
                </a:rPr>
                <a:t>hopping</a:t>
              </a:r>
            </a:p>
          </p:txBody>
        </p:sp>
        <p:sp>
          <p:nvSpPr>
            <p:cNvPr id="57" name="TextBox 56">
              <a:extLst>
                <a:ext uri="{FF2B5EF4-FFF2-40B4-BE49-F238E27FC236}">
                  <a16:creationId xmlns:a16="http://schemas.microsoft.com/office/drawing/2014/main" id="{973A11B4-6880-C244-99CD-DF65C3A55C90}"/>
                </a:ext>
              </a:extLst>
            </p:cNvPr>
            <p:cNvSpPr txBox="1"/>
            <p:nvPr/>
          </p:nvSpPr>
          <p:spPr>
            <a:xfrm>
              <a:off x="3588336" y="7202530"/>
              <a:ext cx="1541539" cy="307777"/>
            </a:xfrm>
            <a:prstGeom prst="rect">
              <a:avLst/>
            </a:prstGeom>
            <a:noFill/>
          </p:spPr>
          <p:txBody>
            <a:bodyPr wrap="square" rtlCol="0">
              <a:spAutoFit/>
            </a:bodyPr>
            <a:lstStyle/>
            <a:p>
              <a:pPr algn="ctr"/>
              <a:r>
                <a:rPr lang="it-IT" sz="1400">
                  <a:solidFill>
                    <a:schemeClr val="bg2">
                      <a:lumMod val="50000"/>
                    </a:schemeClr>
                  </a:solidFill>
                  <a:latin typeface="IBM Plex Sans" panose="020B0503050203000203" pitchFamily="34" charset="0"/>
                </a:rPr>
                <a:t>interaction</a:t>
              </a:r>
            </a:p>
          </p:txBody>
        </p:sp>
        <p:sp>
          <p:nvSpPr>
            <p:cNvPr id="58" name="TextBox 57">
              <a:extLst>
                <a:ext uri="{FF2B5EF4-FFF2-40B4-BE49-F238E27FC236}">
                  <a16:creationId xmlns:a16="http://schemas.microsoft.com/office/drawing/2014/main" id="{D0153CB6-2828-7A47-8FF1-F71D6CD69A3B}"/>
                </a:ext>
              </a:extLst>
            </p:cNvPr>
            <p:cNvSpPr txBox="1"/>
            <p:nvPr/>
          </p:nvSpPr>
          <p:spPr>
            <a:xfrm>
              <a:off x="5598004" y="5207283"/>
              <a:ext cx="546410" cy="1702967"/>
            </a:xfrm>
            <a:prstGeom prst="rect">
              <a:avLst/>
            </a:prstGeom>
            <a:noFill/>
          </p:spPr>
          <p:txBody>
            <a:bodyPr wrap="square" rtlCol="0">
              <a:spAutoFit/>
            </a:bodyPr>
            <a:lstStyle/>
            <a:p>
              <a:pPr>
                <a:lnSpc>
                  <a:spcPct val="150000"/>
                </a:lnSpc>
              </a:pPr>
              <a:r>
                <a:rPr lang="it-IT" sz="1800">
                  <a:solidFill>
                    <a:schemeClr val="accent2"/>
                  </a:solidFill>
                  <a:latin typeface="IBM Plex Sans" panose="020B0503050203000203" pitchFamily="34" charset="0"/>
                </a:rPr>
                <a:t>q0</a:t>
              </a:r>
            </a:p>
            <a:p>
              <a:pPr>
                <a:lnSpc>
                  <a:spcPct val="150000"/>
                </a:lnSpc>
              </a:pPr>
              <a:r>
                <a:rPr lang="it-IT" sz="1800">
                  <a:solidFill>
                    <a:schemeClr val="accent2"/>
                  </a:solidFill>
                  <a:latin typeface="IBM Plex Sans" panose="020B0503050203000203" pitchFamily="34" charset="0"/>
                </a:rPr>
                <a:t>q1</a:t>
              </a:r>
            </a:p>
            <a:p>
              <a:pPr>
                <a:lnSpc>
                  <a:spcPct val="150000"/>
                </a:lnSpc>
              </a:pPr>
              <a:r>
                <a:rPr lang="it-IT" sz="1800">
                  <a:solidFill>
                    <a:schemeClr val="accent2"/>
                  </a:solidFill>
                  <a:latin typeface="IBM Plex Sans" panose="020B0503050203000203" pitchFamily="34" charset="0"/>
                </a:rPr>
                <a:t>q2</a:t>
              </a:r>
            </a:p>
            <a:p>
              <a:pPr>
                <a:lnSpc>
                  <a:spcPct val="150000"/>
                </a:lnSpc>
              </a:pPr>
              <a:r>
                <a:rPr lang="it-IT" sz="1800">
                  <a:solidFill>
                    <a:schemeClr val="accent2"/>
                  </a:solidFill>
                  <a:latin typeface="IBM Plex Sans" panose="020B0503050203000203" pitchFamily="34" charset="0"/>
                </a:rPr>
                <a:t>q3</a:t>
              </a:r>
            </a:p>
          </p:txBody>
        </p:sp>
        <p:sp>
          <p:nvSpPr>
            <p:cNvPr id="59" name="TextBox 58">
              <a:extLst>
                <a:ext uri="{FF2B5EF4-FFF2-40B4-BE49-F238E27FC236}">
                  <a16:creationId xmlns:a16="http://schemas.microsoft.com/office/drawing/2014/main" id="{5CEA3F51-FD1A-BB43-9399-8C5861F90E03}"/>
                </a:ext>
              </a:extLst>
            </p:cNvPr>
            <p:cNvSpPr txBox="1"/>
            <p:nvPr/>
          </p:nvSpPr>
          <p:spPr>
            <a:xfrm>
              <a:off x="5029200" y="7052118"/>
              <a:ext cx="1541540" cy="523220"/>
            </a:xfrm>
            <a:prstGeom prst="rect">
              <a:avLst/>
            </a:prstGeom>
            <a:noFill/>
          </p:spPr>
          <p:txBody>
            <a:bodyPr wrap="square" rtlCol="0">
              <a:spAutoFit/>
            </a:bodyPr>
            <a:lstStyle/>
            <a:p>
              <a:pPr algn="ctr"/>
              <a:r>
                <a:rPr lang="it-IT" sz="1400">
                  <a:solidFill>
                    <a:schemeClr val="bg2">
                      <a:lumMod val="50000"/>
                    </a:schemeClr>
                  </a:solidFill>
                  <a:latin typeface="IBM Plex Sans" panose="020B0503050203000203" pitchFamily="34" charset="0"/>
                </a:rPr>
                <a:t>qubit </a:t>
              </a:r>
            </a:p>
            <a:p>
              <a:pPr algn="ctr"/>
              <a:r>
                <a:rPr lang="it-IT" sz="1400">
                  <a:solidFill>
                    <a:schemeClr val="bg2">
                      <a:lumMod val="50000"/>
                    </a:schemeClr>
                  </a:solidFill>
                  <a:latin typeface="IBM Plex Sans" panose="020B0503050203000203" pitchFamily="34" charset="0"/>
                </a:rPr>
                <a:t>mapping</a:t>
              </a:r>
            </a:p>
          </p:txBody>
        </p:sp>
        <p:cxnSp>
          <p:nvCxnSpPr>
            <p:cNvPr id="60" name="Straight Connector 59">
              <a:extLst>
                <a:ext uri="{FF2B5EF4-FFF2-40B4-BE49-F238E27FC236}">
                  <a16:creationId xmlns:a16="http://schemas.microsoft.com/office/drawing/2014/main" id="{C0272816-FBDF-534E-A68A-4A34FD4F74B4}"/>
                </a:ext>
              </a:extLst>
            </p:cNvPr>
            <p:cNvCxnSpPr>
              <a:cxnSpLocks/>
              <a:stCxn id="48" idx="4"/>
              <a:endCxn id="47" idx="0"/>
            </p:cNvCxnSpPr>
            <p:nvPr/>
          </p:nvCxnSpPr>
          <p:spPr>
            <a:xfrm>
              <a:off x="2388618" y="5643851"/>
              <a:ext cx="0" cy="230900"/>
            </a:xfrm>
            <a:prstGeom prst="line">
              <a:avLst/>
            </a:prstGeom>
            <a:ln w="28575"/>
          </p:spPr>
          <p:style>
            <a:lnRef idx="1">
              <a:schemeClr val="accent2"/>
            </a:lnRef>
            <a:fillRef idx="0">
              <a:schemeClr val="accent2"/>
            </a:fillRef>
            <a:effectRef idx="0">
              <a:schemeClr val="accent2"/>
            </a:effectRef>
            <a:fontRef idx="minor">
              <a:schemeClr val="tx1"/>
            </a:fontRef>
          </p:style>
        </p:cxnSp>
        <p:cxnSp>
          <p:nvCxnSpPr>
            <p:cNvPr id="61" name="Straight Connector 60">
              <a:extLst>
                <a:ext uri="{FF2B5EF4-FFF2-40B4-BE49-F238E27FC236}">
                  <a16:creationId xmlns:a16="http://schemas.microsoft.com/office/drawing/2014/main" id="{A39297D1-E771-5A49-9283-1422C680AA8C}"/>
                </a:ext>
              </a:extLst>
            </p:cNvPr>
            <p:cNvCxnSpPr>
              <a:cxnSpLocks/>
              <a:stCxn id="46" idx="4"/>
              <a:endCxn id="45" idx="0"/>
            </p:cNvCxnSpPr>
            <p:nvPr/>
          </p:nvCxnSpPr>
          <p:spPr>
            <a:xfrm>
              <a:off x="1680462" y="6456975"/>
              <a:ext cx="0" cy="184622"/>
            </a:xfrm>
            <a:prstGeom prst="line">
              <a:avLst/>
            </a:prstGeom>
            <a:ln w="28575"/>
          </p:spPr>
          <p:style>
            <a:lnRef idx="1">
              <a:schemeClr val="accent2"/>
            </a:lnRef>
            <a:fillRef idx="0">
              <a:schemeClr val="accent2"/>
            </a:fillRef>
            <a:effectRef idx="0">
              <a:schemeClr val="accent2"/>
            </a:effectRef>
            <a:fontRef idx="minor">
              <a:schemeClr val="tx1"/>
            </a:fontRef>
          </p:style>
        </p:cxnSp>
        <p:sp>
          <p:nvSpPr>
            <p:cNvPr id="62" name="TextBox 61">
              <a:extLst>
                <a:ext uri="{FF2B5EF4-FFF2-40B4-BE49-F238E27FC236}">
                  <a16:creationId xmlns:a16="http://schemas.microsoft.com/office/drawing/2014/main" id="{2072D7E9-E206-A246-A212-B542677593A6}"/>
                </a:ext>
              </a:extLst>
            </p:cNvPr>
            <p:cNvSpPr txBox="1"/>
            <p:nvPr/>
          </p:nvSpPr>
          <p:spPr>
            <a:xfrm rot="5400000">
              <a:off x="5551320" y="6014879"/>
              <a:ext cx="1541540" cy="307777"/>
            </a:xfrm>
            <a:prstGeom prst="rect">
              <a:avLst/>
            </a:prstGeom>
            <a:noFill/>
          </p:spPr>
          <p:txBody>
            <a:bodyPr wrap="square" rtlCol="0">
              <a:spAutoFit/>
            </a:bodyPr>
            <a:lstStyle/>
            <a:p>
              <a:pPr algn="ctr"/>
              <a:r>
                <a:rPr lang="it-IT" sz="1400" b="1">
                  <a:solidFill>
                    <a:schemeClr val="bg2">
                      <a:lumMod val="50000"/>
                    </a:schemeClr>
                  </a:solidFill>
                  <a:latin typeface="IBM Plex Sans" panose="020B0503050203000203" pitchFamily="34" charset="0"/>
                </a:rPr>
                <a:t>Mapping 2</a:t>
              </a:r>
            </a:p>
          </p:txBody>
        </p:sp>
      </p:grpSp>
    </p:spTree>
    <p:extLst>
      <p:ext uri="{BB962C8B-B14F-4D97-AF65-F5344CB8AC3E}">
        <p14:creationId xmlns:p14="http://schemas.microsoft.com/office/powerpoint/2010/main" val="42094771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2128762-E324-E24C-8492-8CEAD52CC7F5}"/>
              </a:ext>
            </a:extLst>
          </p:cNvPr>
          <p:cNvSpPr>
            <a:spLocks noGrp="1"/>
          </p:cNvSpPr>
          <p:nvPr>
            <p:ph type="body" sz="quarter" idx="11"/>
          </p:nvPr>
        </p:nvSpPr>
        <p:spPr/>
        <p:txBody>
          <a:bodyPr/>
          <a:lstStyle/>
          <a:p>
            <a:r>
              <a:rPr lang="it-IT"/>
              <a:t>Quantum circuit optimization</a:t>
            </a:r>
          </a:p>
        </p:txBody>
      </p:sp>
      <p:sp>
        <p:nvSpPr>
          <p:cNvPr id="4" name="Title 3">
            <a:extLst>
              <a:ext uri="{FF2B5EF4-FFF2-40B4-BE49-F238E27FC236}">
                <a16:creationId xmlns:a16="http://schemas.microsoft.com/office/drawing/2014/main" id="{2135E18C-20BD-744C-BC48-B4080B708220}"/>
              </a:ext>
            </a:extLst>
          </p:cNvPr>
          <p:cNvSpPr>
            <a:spLocks noGrp="1"/>
          </p:cNvSpPr>
          <p:nvPr>
            <p:ph type="title"/>
          </p:nvPr>
        </p:nvSpPr>
        <p:spPr/>
        <p:txBody>
          <a:bodyPr/>
          <a:lstStyle/>
          <a:p>
            <a:r>
              <a:rPr lang="it-IT"/>
              <a:t>Optimized mapping</a:t>
            </a:r>
          </a:p>
        </p:txBody>
      </p:sp>
      <p:sp>
        <p:nvSpPr>
          <p:cNvPr id="16" name="TextBox 15">
            <a:extLst>
              <a:ext uri="{FF2B5EF4-FFF2-40B4-BE49-F238E27FC236}">
                <a16:creationId xmlns:a16="http://schemas.microsoft.com/office/drawing/2014/main" id="{F81B58F2-67B7-8649-959F-642794FB1CC6}"/>
              </a:ext>
            </a:extLst>
          </p:cNvPr>
          <p:cNvSpPr txBox="1"/>
          <p:nvPr/>
        </p:nvSpPr>
        <p:spPr>
          <a:xfrm>
            <a:off x="502920" y="1891777"/>
            <a:ext cx="5712763" cy="424732"/>
          </a:xfrm>
          <a:prstGeom prst="rect">
            <a:avLst/>
          </a:prstGeom>
          <a:noFill/>
        </p:spPr>
        <p:txBody>
          <a:bodyPr wrap="square" rtlCol="0">
            <a:spAutoFit/>
          </a:bodyPr>
          <a:lstStyle/>
          <a:p>
            <a:r>
              <a:rPr lang="it-IT" b="1">
                <a:latin typeface="IBM Plex Sans" panose="020B0503050203000203" pitchFamily="34" charset="0"/>
              </a:rPr>
              <a:t>New circuit</a:t>
            </a:r>
          </a:p>
        </p:txBody>
      </p:sp>
      <p:sp>
        <p:nvSpPr>
          <p:cNvPr id="38" name="Content Placeholder 6">
            <a:extLst>
              <a:ext uri="{FF2B5EF4-FFF2-40B4-BE49-F238E27FC236}">
                <a16:creationId xmlns:a16="http://schemas.microsoft.com/office/drawing/2014/main" id="{0C1CAA5F-FEA9-4049-9743-82FD279ECB34}"/>
              </a:ext>
            </a:extLst>
          </p:cNvPr>
          <p:cNvSpPr txBox="1">
            <a:spLocks/>
          </p:cNvSpPr>
          <p:nvPr/>
        </p:nvSpPr>
        <p:spPr>
          <a:xfrm>
            <a:off x="502921" y="2514600"/>
            <a:ext cx="7818754" cy="861874"/>
          </a:xfrm>
          <a:prstGeom prst="rect">
            <a:avLst/>
          </a:prstGeom>
        </p:spPr>
        <p:txBody>
          <a:bodyPr/>
          <a:lst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dirty="0" smtClean="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r>
              <a:rPr lang="it-IT" sz="1600">
                <a:solidFill>
                  <a:schemeClr val="tx1">
                    <a:lumMod val="50000"/>
                    <a:lumOff val="50000"/>
                  </a:schemeClr>
                </a:solidFill>
              </a:rPr>
              <a:t>By changing the mapping we can parallelize many CNOTs and reduce circuit complexity</a:t>
            </a:r>
            <a:endParaRPr lang="it-IT" sz="1600" i="1">
              <a:solidFill>
                <a:schemeClr val="tx1">
                  <a:lumMod val="50000"/>
                  <a:lumOff val="50000"/>
                </a:schemeClr>
              </a:solidFill>
            </a:endParaRPr>
          </a:p>
          <a:p>
            <a:endParaRPr lang="it-IT" sz="1600">
              <a:solidFill>
                <a:schemeClr val="tx1">
                  <a:lumMod val="50000"/>
                  <a:lumOff val="50000"/>
                </a:schemeClr>
              </a:solidFill>
            </a:endParaRPr>
          </a:p>
        </p:txBody>
      </p:sp>
      <p:grpSp>
        <p:nvGrpSpPr>
          <p:cNvPr id="7" name="Group 6">
            <a:extLst>
              <a:ext uri="{FF2B5EF4-FFF2-40B4-BE49-F238E27FC236}">
                <a16:creationId xmlns:a16="http://schemas.microsoft.com/office/drawing/2014/main" id="{6930242D-5591-694E-973C-809A73F1F990}"/>
              </a:ext>
            </a:extLst>
          </p:cNvPr>
          <p:cNvGrpSpPr/>
          <p:nvPr/>
        </p:nvGrpSpPr>
        <p:grpSpPr>
          <a:xfrm>
            <a:off x="8864098" y="257810"/>
            <a:ext cx="5242348" cy="2805430"/>
            <a:chOff x="8864098" y="257810"/>
            <a:chExt cx="5242348" cy="2805430"/>
          </a:xfrm>
        </p:grpSpPr>
        <p:pic>
          <p:nvPicPr>
            <p:cNvPr id="41" name="Picture 40">
              <a:extLst>
                <a:ext uri="{FF2B5EF4-FFF2-40B4-BE49-F238E27FC236}">
                  <a16:creationId xmlns:a16="http://schemas.microsoft.com/office/drawing/2014/main" id="{059D1E1A-EB92-9D43-A21C-8B1902405AD0}"/>
                </a:ext>
              </a:extLst>
            </p:cNvPr>
            <p:cNvPicPr>
              <a:picLocks noChangeAspect="1"/>
            </p:cNvPicPr>
            <p:nvPr/>
          </p:nvPicPr>
          <p:blipFill>
            <a:blip r:embed="rId2"/>
            <a:stretch>
              <a:fillRect/>
            </a:stretch>
          </p:blipFill>
          <p:spPr>
            <a:xfrm>
              <a:off x="8864098" y="257810"/>
              <a:ext cx="5242348" cy="2753980"/>
            </a:xfrm>
            <a:prstGeom prst="rect">
              <a:avLst/>
            </a:prstGeom>
          </p:spPr>
        </p:pic>
        <p:sp>
          <p:nvSpPr>
            <p:cNvPr id="34" name="Rectangle 33">
              <a:extLst>
                <a:ext uri="{FF2B5EF4-FFF2-40B4-BE49-F238E27FC236}">
                  <a16:creationId xmlns:a16="http://schemas.microsoft.com/office/drawing/2014/main" id="{EB090AE9-8823-FD40-8C40-AC9DC3259F3D}"/>
                </a:ext>
              </a:extLst>
            </p:cNvPr>
            <p:cNvSpPr/>
            <p:nvPr/>
          </p:nvSpPr>
          <p:spPr>
            <a:xfrm>
              <a:off x="11676130" y="628290"/>
              <a:ext cx="2191057" cy="923190"/>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it-IT" sz="2000" dirty="0">
                <a:latin typeface="IBM Plex Sans" panose="020B0503050000000000" pitchFamily="34" charset="0"/>
              </a:endParaRPr>
            </a:p>
          </p:txBody>
        </p:sp>
        <p:sp>
          <p:nvSpPr>
            <p:cNvPr id="42" name="Rectangle 41">
              <a:extLst>
                <a:ext uri="{FF2B5EF4-FFF2-40B4-BE49-F238E27FC236}">
                  <a16:creationId xmlns:a16="http://schemas.microsoft.com/office/drawing/2014/main" id="{FE4D227E-6E0E-F84A-B1D7-1317C913725C}"/>
                </a:ext>
              </a:extLst>
            </p:cNvPr>
            <p:cNvSpPr/>
            <p:nvPr/>
          </p:nvSpPr>
          <p:spPr>
            <a:xfrm>
              <a:off x="9437716" y="626965"/>
              <a:ext cx="2220884" cy="92319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it-IT" sz="2000" dirty="0">
                <a:latin typeface="IBM Plex Sans" panose="020B0503050000000000" pitchFamily="34" charset="0"/>
              </a:endParaRPr>
            </a:p>
          </p:txBody>
        </p:sp>
        <p:sp>
          <p:nvSpPr>
            <p:cNvPr id="44" name="Rectangle 43">
              <a:extLst>
                <a:ext uri="{FF2B5EF4-FFF2-40B4-BE49-F238E27FC236}">
                  <a16:creationId xmlns:a16="http://schemas.microsoft.com/office/drawing/2014/main" id="{821D8539-6AFB-734C-8748-384C6220BE9C}"/>
                </a:ext>
              </a:extLst>
            </p:cNvPr>
            <p:cNvSpPr/>
            <p:nvPr/>
          </p:nvSpPr>
          <p:spPr>
            <a:xfrm>
              <a:off x="11658599" y="1845309"/>
              <a:ext cx="2023669" cy="414691"/>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it-IT" sz="2000" dirty="0">
                <a:latin typeface="IBM Plex Sans" panose="020B0503050000000000" pitchFamily="34" charset="0"/>
              </a:endParaRPr>
            </a:p>
          </p:txBody>
        </p:sp>
        <p:sp>
          <p:nvSpPr>
            <p:cNvPr id="45" name="Rectangle 44">
              <a:extLst>
                <a:ext uri="{FF2B5EF4-FFF2-40B4-BE49-F238E27FC236}">
                  <a16:creationId xmlns:a16="http://schemas.microsoft.com/office/drawing/2014/main" id="{94808394-2187-6845-9428-D19CDCA722F7}"/>
                </a:ext>
              </a:extLst>
            </p:cNvPr>
            <p:cNvSpPr/>
            <p:nvPr/>
          </p:nvSpPr>
          <p:spPr>
            <a:xfrm>
              <a:off x="9437716" y="2261326"/>
              <a:ext cx="3912524" cy="801914"/>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it-IT" sz="2000" dirty="0">
                <a:latin typeface="IBM Plex Sans" panose="020B0503050000000000" pitchFamily="34" charset="0"/>
              </a:endParaRPr>
            </a:p>
          </p:txBody>
        </p:sp>
        <p:sp>
          <p:nvSpPr>
            <p:cNvPr id="46" name="Rectangle 45">
              <a:extLst>
                <a:ext uri="{FF2B5EF4-FFF2-40B4-BE49-F238E27FC236}">
                  <a16:creationId xmlns:a16="http://schemas.microsoft.com/office/drawing/2014/main" id="{29B65956-36C8-FA4F-A798-1F7E2C85F032}"/>
                </a:ext>
              </a:extLst>
            </p:cNvPr>
            <p:cNvSpPr/>
            <p:nvPr/>
          </p:nvSpPr>
          <p:spPr>
            <a:xfrm>
              <a:off x="9437716" y="1550155"/>
              <a:ext cx="2023669" cy="711171"/>
            </a:xfrm>
            <a:prstGeom prst="rect">
              <a:avLst/>
            </a:prstGeom>
            <a:no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it-IT" sz="2000" dirty="0">
                <a:latin typeface="IBM Plex Sans" panose="020B0503050000000000" pitchFamily="34" charset="0"/>
              </a:endParaRPr>
            </a:p>
          </p:txBody>
        </p:sp>
      </p:grpSp>
      <p:grpSp>
        <p:nvGrpSpPr>
          <p:cNvPr id="11" name="Group 10">
            <a:extLst>
              <a:ext uri="{FF2B5EF4-FFF2-40B4-BE49-F238E27FC236}">
                <a16:creationId xmlns:a16="http://schemas.microsoft.com/office/drawing/2014/main" id="{6CC9C7B3-5470-4C44-9C88-220AADB1B2B4}"/>
              </a:ext>
            </a:extLst>
          </p:cNvPr>
          <p:cNvGrpSpPr/>
          <p:nvPr/>
        </p:nvGrpSpPr>
        <p:grpSpPr>
          <a:xfrm>
            <a:off x="502920" y="3557370"/>
            <a:ext cx="12573000" cy="3163470"/>
            <a:chOff x="502920" y="3557370"/>
            <a:chExt cx="12573000" cy="3163470"/>
          </a:xfrm>
        </p:grpSpPr>
        <p:pic>
          <p:nvPicPr>
            <p:cNvPr id="3" name="Picture 2">
              <a:extLst>
                <a:ext uri="{FF2B5EF4-FFF2-40B4-BE49-F238E27FC236}">
                  <a16:creationId xmlns:a16="http://schemas.microsoft.com/office/drawing/2014/main" id="{BAC849EE-0A2C-914A-82AF-A6EEC0749CF2}"/>
                </a:ext>
              </a:extLst>
            </p:cNvPr>
            <p:cNvPicPr>
              <a:picLocks noChangeAspect="1"/>
            </p:cNvPicPr>
            <p:nvPr/>
          </p:nvPicPr>
          <p:blipFill>
            <a:blip r:embed="rId3"/>
            <a:stretch>
              <a:fillRect/>
            </a:stretch>
          </p:blipFill>
          <p:spPr>
            <a:xfrm>
              <a:off x="502920" y="3579847"/>
              <a:ext cx="12573000" cy="2286000"/>
            </a:xfrm>
            <a:prstGeom prst="rect">
              <a:avLst/>
            </a:prstGeom>
          </p:spPr>
        </p:pic>
        <p:sp>
          <p:nvSpPr>
            <p:cNvPr id="18" name="Content Placeholder 6">
              <a:extLst>
                <a:ext uri="{FF2B5EF4-FFF2-40B4-BE49-F238E27FC236}">
                  <a16:creationId xmlns:a16="http://schemas.microsoft.com/office/drawing/2014/main" id="{7E045534-9A46-2C43-A161-62D3971F86B8}"/>
                </a:ext>
              </a:extLst>
            </p:cNvPr>
            <p:cNvSpPr txBox="1">
              <a:spLocks/>
            </p:cNvSpPr>
            <p:nvPr/>
          </p:nvSpPr>
          <p:spPr>
            <a:xfrm>
              <a:off x="7040881" y="6336700"/>
              <a:ext cx="3886200" cy="384140"/>
            </a:xfrm>
            <a:prstGeom prst="rect">
              <a:avLst/>
            </a:prstGeom>
          </p:spPr>
          <p:txBody>
            <a:bodyPr/>
            <a:lst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dirty="0" smtClean="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pPr algn="ctr"/>
              <a:r>
                <a:rPr lang="it-IT" sz="1600">
                  <a:solidFill>
                    <a:schemeClr val="tx1">
                      <a:lumMod val="50000"/>
                      <a:lumOff val="50000"/>
                    </a:schemeClr>
                  </a:solidFill>
                </a:rPr>
                <a:t>Interaction term</a:t>
              </a:r>
            </a:p>
          </p:txBody>
        </p:sp>
        <p:sp>
          <p:nvSpPr>
            <p:cNvPr id="19" name="Content Placeholder 6">
              <a:extLst>
                <a:ext uri="{FF2B5EF4-FFF2-40B4-BE49-F238E27FC236}">
                  <a16:creationId xmlns:a16="http://schemas.microsoft.com/office/drawing/2014/main" id="{1DD5F658-C853-6E42-9A49-9048CB6B8057}"/>
                </a:ext>
              </a:extLst>
            </p:cNvPr>
            <p:cNvSpPr txBox="1">
              <a:spLocks/>
            </p:cNvSpPr>
            <p:nvPr/>
          </p:nvSpPr>
          <p:spPr>
            <a:xfrm>
              <a:off x="1359608" y="6336700"/>
              <a:ext cx="5382973" cy="384140"/>
            </a:xfrm>
            <a:prstGeom prst="rect">
              <a:avLst/>
            </a:prstGeom>
          </p:spPr>
          <p:txBody>
            <a:bodyPr/>
            <a:lst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dirty="0" smtClean="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pPr algn="ctr"/>
              <a:r>
                <a:rPr lang="it-IT" sz="1600">
                  <a:solidFill>
                    <a:schemeClr val="tx1">
                      <a:lumMod val="50000"/>
                      <a:lumOff val="50000"/>
                    </a:schemeClr>
                  </a:solidFill>
                </a:rPr>
                <a:t>Hopping term</a:t>
              </a:r>
            </a:p>
          </p:txBody>
        </p:sp>
        <p:sp>
          <p:nvSpPr>
            <p:cNvPr id="20" name="Right Brace 19">
              <a:extLst>
                <a:ext uri="{FF2B5EF4-FFF2-40B4-BE49-F238E27FC236}">
                  <a16:creationId xmlns:a16="http://schemas.microsoft.com/office/drawing/2014/main" id="{D0F9D74D-E00C-5A4D-9009-42A85DECF403}"/>
                </a:ext>
              </a:extLst>
            </p:cNvPr>
            <p:cNvSpPr/>
            <p:nvPr/>
          </p:nvSpPr>
          <p:spPr>
            <a:xfrm rot="5400000">
              <a:off x="3921432" y="3421449"/>
              <a:ext cx="259325" cy="5382970"/>
            </a:xfrm>
            <a:prstGeom prst="rightBrace">
              <a:avLst/>
            </a:prstGeom>
            <a:ln>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p:sp>
          <p:nvSpPr>
            <p:cNvPr id="21" name="Right Brace 20">
              <a:extLst>
                <a:ext uri="{FF2B5EF4-FFF2-40B4-BE49-F238E27FC236}">
                  <a16:creationId xmlns:a16="http://schemas.microsoft.com/office/drawing/2014/main" id="{CC3FF9FF-4C82-1143-8569-A48FE08625F2}"/>
                </a:ext>
              </a:extLst>
            </p:cNvPr>
            <p:cNvSpPr/>
            <p:nvPr/>
          </p:nvSpPr>
          <p:spPr>
            <a:xfrm rot="5400000">
              <a:off x="8857342" y="4166809"/>
              <a:ext cx="253276" cy="3886200"/>
            </a:xfrm>
            <a:prstGeom prst="rightBrace">
              <a:avLst/>
            </a:prstGeom>
            <a:ln>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p:sp>
          <p:nvSpPr>
            <p:cNvPr id="24" name="Rectangle 23">
              <a:extLst>
                <a:ext uri="{FF2B5EF4-FFF2-40B4-BE49-F238E27FC236}">
                  <a16:creationId xmlns:a16="http://schemas.microsoft.com/office/drawing/2014/main" id="{AEDC45AD-36B0-4C4B-8783-6DCAE04C236A}"/>
                </a:ext>
              </a:extLst>
            </p:cNvPr>
            <p:cNvSpPr/>
            <p:nvPr/>
          </p:nvSpPr>
          <p:spPr>
            <a:xfrm>
              <a:off x="7726680" y="4114800"/>
              <a:ext cx="1691640" cy="822960"/>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it-IT" sz="2000" dirty="0">
                <a:latin typeface="IBM Plex Sans" panose="020B0503050000000000" pitchFamily="34" charset="0"/>
              </a:endParaRPr>
            </a:p>
          </p:txBody>
        </p:sp>
        <p:sp>
          <p:nvSpPr>
            <p:cNvPr id="40" name="Rectangle 39">
              <a:extLst>
                <a:ext uri="{FF2B5EF4-FFF2-40B4-BE49-F238E27FC236}">
                  <a16:creationId xmlns:a16="http://schemas.microsoft.com/office/drawing/2014/main" id="{F31349A6-4AA6-FA46-BB79-3F88602C9FFC}"/>
                </a:ext>
              </a:extLst>
            </p:cNvPr>
            <p:cNvSpPr/>
            <p:nvPr/>
          </p:nvSpPr>
          <p:spPr>
            <a:xfrm>
              <a:off x="10424160" y="3566160"/>
              <a:ext cx="594360" cy="1845533"/>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it-IT" sz="2000" dirty="0">
                <a:latin typeface="IBM Plex Sans" panose="020B0503050000000000" pitchFamily="34" charset="0"/>
              </a:endParaRPr>
            </a:p>
          </p:txBody>
        </p:sp>
        <p:sp>
          <p:nvSpPr>
            <p:cNvPr id="43" name="Rectangle 42">
              <a:extLst>
                <a:ext uri="{FF2B5EF4-FFF2-40B4-BE49-F238E27FC236}">
                  <a16:creationId xmlns:a16="http://schemas.microsoft.com/office/drawing/2014/main" id="{8FE0FBB0-6AF2-B542-AECF-768D8E6D778B}"/>
                </a:ext>
              </a:extLst>
            </p:cNvPr>
            <p:cNvSpPr/>
            <p:nvPr/>
          </p:nvSpPr>
          <p:spPr>
            <a:xfrm>
              <a:off x="7223760" y="3629783"/>
              <a:ext cx="2743200" cy="1781909"/>
            </a:xfrm>
            <a:prstGeom prst="rect">
              <a:avLst/>
            </a:prstGeom>
            <a:no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it-IT" sz="2000" dirty="0">
                <a:latin typeface="IBM Plex Sans" panose="020B0503050000000000" pitchFamily="34" charset="0"/>
              </a:endParaRPr>
            </a:p>
          </p:txBody>
        </p:sp>
        <p:sp>
          <p:nvSpPr>
            <p:cNvPr id="47" name="Rectangle 46">
              <a:extLst>
                <a:ext uri="{FF2B5EF4-FFF2-40B4-BE49-F238E27FC236}">
                  <a16:creationId xmlns:a16="http://schemas.microsoft.com/office/drawing/2014/main" id="{F796F309-B972-2144-A803-C8A24AF4C1F3}"/>
                </a:ext>
              </a:extLst>
            </p:cNvPr>
            <p:cNvSpPr/>
            <p:nvPr/>
          </p:nvSpPr>
          <p:spPr>
            <a:xfrm>
              <a:off x="4046220" y="3557370"/>
              <a:ext cx="2628899" cy="923190"/>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it-IT" sz="2000" dirty="0">
                <a:latin typeface="IBM Plex Sans" panose="020B0503050000000000" pitchFamily="34" charset="0"/>
              </a:endParaRPr>
            </a:p>
          </p:txBody>
        </p:sp>
        <p:sp>
          <p:nvSpPr>
            <p:cNvPr id="49" name="Rectangle 48">
              <a:extLst>
                <a:ext uri="{FF2B5EF4-FFF2-40B4-BE49-F238E27FC236}">
                  <a16:creationId xmlns:a16="http://schemas.microsoft.com/office/drawing/2014/main" id="{83DC76AA-D492-FB40-A526-ABB3227096A4}"/>
                </a:ext>
              </a:extLst>
            </p:cNvPr>
            <p:cNvSpPr/>
            <p:nvPr/>
          </p:nvSpPr>
          <p:spPr>
            <a:xfrm>
              <a:off x="1359611" y="3557370"/>
              <a:ext cx="2663750" cy="92319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it-IT" sz="2000" dirty="0">
                <a:latin typeface="IBM Plex Sans" panose="020B0503050000000000" pitchFamily="34" charset="0"/>
              </a:endParaRPr>
            </a:p>
          </p:txBody>
        </p:sp>
        <p:sp>
          <p:nvSpPr>
            <p:cNvPr id="50" name="Rectangle 49">
              <a:extLst>
                <a:ext uri="{FF2B5EF4-FFF2-40B4-BE49-F238E27FC236}">
                  <a16:creationId xmlns:a16="http://schemas.microsoft.com/office/drawing/2014/main" id="{6F8F8A5A-CAEC-894E-937F-A9774D0077A9}"/>
                </a:ext>
              </a:extLst>
            </p:cNvPr>
            <p:cNvSpPr/>
            <p:nvPr/>
          </p:nvSpPr>
          <p:spPr>
            <a:xfrm>
              <a:off x="1359611" y="4476165"/>
              <a:ext cx="2663750" cy="92319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it-IT" sz="2000" dirty="0">
                <a:latin typeface="IBM Plex Sans" panose="020B0503050000000000" pitchFamily="34" charset="0"/>
              </a:endParaRPr>
            </a:p>
          </p:txBody>
        </p:sp>
        <p:sp>
          <p:nvSpPr>
            <p:cNvPr id="51" name="Rectangle 50">
              <a:extLst>
                <a:ext uri="{FF2B5EF4-FFF2-40B4-BE49-F238E27FC236}">
                  <a16:creationId xmlns:a16="http://schemas.microsoft.com/office/drawing/2014/main" id="{0D29D65E-3C1D-034F-B294-7AAC0A23DBEA}"/>
                </a:ext>
              </a:extLst>
            </p:cNvPr>
            <p:cNvSpPr/>
            <p:nvPr/>
          </p:nvSpPr>
          <p:spPr>
            <a:xfrm>
              <a:off x="4046220" y="4476165"/>
              <a:ext cx="2628899" cy="923190"/>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it-IT" sz="2000" dirty="0">
                <a:latin typeface="IBM Plex Sans" panose="020B0503050000000000" pitchFamily="34" charset="0"/>
              </a:endParaRPr>
            </a:p>
          </p:txBody>
        </p:sp>
      </p:grpSp>
      <p:sp>
        <p:nvSpPr>
          <p:cNvPr id="52" name="TextBox 51">
            <a:extLst>
              <a:ext uri="{FF2B5EF4-FFF2-40B4-BE49-F238E27FC236}">
                <a16:creationId xmlns:a16="http://schemas.microsoft.com/office/drawing/2014/main" id="{00AA7BA1-2E72-3A43-9189-0010078818FE}"/>
              </a:ext>
            </a:extLst>
          </p:cNvPr>
          <p:cNvSpPr txBox="1"/>
          <p:nvPr/>
        </p:nvSpPr>
        <p:spPr>
          <a:xfrm>
            <a:off x="365760" y="1096059"/>
            <a:ext cx="1541540" cy="369332"/>
          </a:xfrm>
          <a:prstGeom prst="rect">
            <a:avLst/>
          </a:prstGeom>
          <a:noFill/>
        </p:spPr>
        <p:txBody>
          <a:bodyPr wrap="square" rtlCol="0">
            <a:spAutoFit/>
          </a:bodyPr>
          <a:lstStyle/>
          <a:p>
            <a:r>
              <a:rPr lang="it-IT" sz="1800" b="1">
                <a:solidFill>
                  <a:schemeClr val="bg2">
                    <a:lumMod val="50000"/>
                  </a:schemeClr>
                </a:solidFill>
                <a:latin typeface="IBM Plex Sans" panose="020B0503050203000203" pitchFamily="34" charset="0"/>
              </a:rPr>
              <a:t>Mapping 2</a:t>
            </a:r>
          </a:p>
        </p:txBody>
      </p:sp>
    </p:spTree>
    <p:extLst>
      <p:ext uri="{BB962C8B-B14F-4D97-AF65-F5344CB8AC3E}">
        <p14:creationId xmlns:p14="http://schemas.microsoft.com/office/powerpoint/2010/main" val="13238080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EBF2505-D1A8-6A41-8867-75CEE1EE8003}"/>
              </a:ext>
            </a:extLst>
          </p:cNvPr>
          <p:cNvPicPr>
            <a:picLocks noChangeAspect="1"/>
          </p:cNvPicPr>
          <p:nvPr/>
        </p:nvPicPr>
        <p:blipFill>
          <a:blip r:embed="rId2"/>
          <a:stretch>
            <a:fillRect/>
          </a:stretch>
        </p:blipFill>
        <p:spPr>
          <a:xfrm>
            <a:off x="4892040" y="3282164"/>
            <a:ext cx="4720764" cy="3236400"/>
          </a:xfrm>
          <a:prstGeom prst="rect">
            <a:avLst/>
          </a:prstGeom>
        </p:spPr>
      </p:pic>
      <p:pic>
        <p:nvPicPr>
          <p:cNvPr id="5" name="Picture 4">
            <a:extLst>
              <a:ext uri="{FF2B5EF4-FFF2-40B4-BE49-F238E27FC236}">
                <a16:creationId xmlns:a16="http://schemas.microsoft.com/office/drawing/2014/main" id="{D2095D53-B782-F74D-9C19-2D6F56583805}"/>
              </a:ext>
            </a:extLst>
          </p:cNvPr>
          <p:cNvPicPr>
            <a:picLocks noChangeAspect="1"/>
          </p:cNvPicPr>
          <p:nvPr/>
        </p:nvPicPr>
        <p:blipFill>
          <a:blip r:embed="rId3"/>
          <a:stretch>
            <a:fillRect/>
          </a:stretch>
        </p:blipFill>
        <p:spPr>
          <a:xfrm>
            <a:off x="228600" y="3301560"/>
            <a:ext cx="4720764" cy="3236400"/>
          </a:xfrm>
          <a:prstGeom prst="rect">
            <a:avLst/>
          </a:prstGeom>
        </p:spPr>
      </p:pic>
      <p:sp>
        <p:nvSpPr>
          <p:cNvPr id="2" name="Text Placeholder 1">
            <a:extLst>
              <a:ext uri="{FF2B5EF4-FFF2-40B4-BE49-F238E27FC236}">
                <a16:creationId xmlns:a16="http://schemas.microsoft.com/office/drawing/2014/main" id="{22128762-E324-E24C-8492-8CEAD52CC7F5}"/>
              </a:ext>
            </a:extLst>
          </p:cNvPr>
          <p:cNvSpPr>
            <a:spLocks noGrp="1"/>
          </p:cNvSpPr>
          <p:nvPr>
            <p:ph type="body" sz="quarter" idx="11"/>
          </p:nvPr>
        </p:nvSpPr>
        <p:spPr/>
        <p:txBody>
          <a:bodyPr/>
          <a:lstStyle/>
          <a:p>
            <a:r>
              <a:rPr lang="it-IT"/>
              <a:t>Quantum circuit optimization</a:t>
            </a:r>
          </a:p>
        </p:txBody>
      </p:sp>
      <p:sp>
        <p:nvSpPr>
          <p:cNvPr id="4" name="Title 3">
            <a:extLst>
              <a:ext uri="{FF2B5EF4-FFF2-40B4-BE49-F238E27FC236}">
                <a16:creationId xmlns:a16="http://schemas.microsoft.com/office/drawing/2014/main" id="{2135E18C-20BD-744C-BC48-B4080B708220}"/>
              </a:ext>
            </a:extLst>
          </p:cNvPr>
          <p:cNvSpPr>
            <a:spLocks noGrp="1"/>
          </p:cNvSpPr>
          <p:nvPr>
            <p:ph type="title"/>
          </p:nvPr>
        </p:nvSpPr>
        <p:spPr/>
        <p:txBody>
          <a:bodyPr/>
          <a:lstStyle/>
          <a:p>
            <a:r>
              <a:rPr lang="it-IT">
                <a:latin typeface="IBM Plex Sans" panose="020B0503050203000203" pitchFamily="34" charset="0"/>
              </a:rPr>
              <a:t>Mapping 1 vs Mapping 2</a:t>
            </a:r>
          </a:p>
        </p:txBody>
      </p:sp>
      <p:sp>
        <p:nvSpPr>
          <p:cNvPr id="16" name="Content Placeholder 6">
            <a:extLst>
              <a:ext uri="{FF2B5EF4-FFF2-40B4-BE49-F238E27FC236}">
                <a16:creationId xmlns:a16="http://schemas.microsoft.com/office/drawing/2014/main" id="{CDC13213-9534-604C-A0A9-ED9F4DBE20F6}"/>
              </a:ext>
            </a:extLst>
          </p:cNvPr>
          <p:cNvSpPr txBox="1">
            <a:spLocks/>
          </p:cNvSpPr>
          <p:nvPr/>
        </p:nvSpPr>
        <p:spPr>
          <a:xfrm>
            <a:off x="703784" y="1717584"/>
            <a:ext cx="4245580" cy="1437462"/>
          </a:xfrm>
          <a:prstGeom prst="rect">
            <a:avLst/>
          </a:prstGeom>
        </p:spPr>
        <p:txBody>
          <a:bodyPr/>
          <a:lst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dirty="0" smtClean="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r>
              <a:rPr lang="it-IT" sz="1600" b="1">
                <a:solidFill>
                  <a:schemeClr val="tx1">
                    <a:lumMod val="50000"/>
                    <a:lumOff val="50000"/>
                  </a:schemeClr>
                </a:solidFill>
              </a:rPr>
              <a:t>Mapping 1</a:t>
            </a:r>
          </a:p>
          <a:p>
            <a:r>
              <a:rPr lang="it-IT" sz="1600" b="1">
                <a:solidFill>
                  <a:schemeClr val="tx1">
                    <a:lumMod val="50000"/>
                    <a:lumOff val="50000"/>
                  </a:schemeClr>
                </a:solidFill>
              </a:rPr>
              <a:t>Initial state 1100, T=1, V=1, n1, nT=3</a:t>
            </a:r>
          </a:p>
          <a:p>
            <a:r>
              <a:rPr lang="it-IT" sz="1600">
                <a:solidFill>
                  <a:schemeClr val="tx1">
                    <a:lumMod val="50000"/>
                    <a:lumOff val="50000"/>
                  </a:schemeClr>
                </a:solidFill>
              </a:rPr>
              <a:t>No 2° order S-T</a:t>
            </a:r>
          </a:p>
          <a:p>
            <a:r>
              <a:rPr lang="it-IT" sz="1600">
                <a:solidFill>
                  <a:schemeClr val="tx1">
                    <a:lumMod val="50000"/>
                    <a:lumOff val="50000"/>
                  </a:schemeClr>
                </a:solidFill>
              </a:rPr>
              <a:t>Transpiling L0</a:t>
            </a:r>
          </a:p>
        </p:txBody>
      </p:sp>
      <p:sp>
        <p:nvSpPr>
          <p:cNvPr id="24" name="Rectangle 23">
            <a:extLst>
              <a:ext uri="{FF2B5EF4-FFF2-40B4-BE49-F238E27FC236}">
                <a16:creationId xmlns:a16="http://schemas.microsoft.com/office/drawing/2014/main" id="{86455FF0-8DB7-C745-8E83-120D4C73EF81}"/>
              </a:ext>
            </a:extLst>
          </p:cNvPr>
          <p:cNvSpPr/>
          <p:nvPr/>
        </p:nvSpPr>
        <p:spPr>
          <a:xfrm>
            <a:off x="2284412" y="3174442"/>
            <a:ext cx="2929255" cy="215444"/>
          </a:xfrm>
          <a:prstGeom prst="rect">
            <a:avLst/>
          </a:prstGeom>
        </p:spPr>
        <p:txBody>
          <a:bodyPr wrap="square">
            <a:spAutoFit/>
          </a:bodyPr>
          <a:lstStyle/>
          <a:p>
            <a:pPr algn="ctr"/>
            <a:r>
              <a:rPr lang="it-IT" sz="800"/>
              <a:t>Circuit Depth: 44, ('u3', 80), ('cx', 36), ('measure', 1)</a:t>
            </a:r>
            <a:endParaRPr lang="it-IT" sz="800">
              <a:solidFill>
                <a:schemeClr val="tx1">
                  <a:lumMod val="50000"/>
                  <a:lumOff val="50000"/>
                </a:schemeClr>
              </a:solidFill>
              <a:latin typeface="IBM Plex Sans" panose="020B0503050203000203" pitchFamily="34" charset="0"/>
            </a:endParaRPr>
          </a:p>
        </p:txBody>
      </p:sp>
      <p:sp>
        <p:nvSpPr>
          <p:cNvPr id="22" name="Content Placeholder 6">
            <a:extLst>
              <a:ext uri="{FF2B5EF4-FFF2-40B4-BE49-F238E27FC236}">
                <a16:creationId xmlns:a16="http://schemas.microsoft.com/office/drawing/2014/main" id="{768020CF-749E-F845-A334-F4EB1E8A2004}"/>
              </a:ext>
            </a:extLst>
          </p:cNvPr>
          <p:cNvSpPr txBox="1">
            <a:spLocks/>
          </p:cNvSpPr>
          <p:nvPr/>
        </p:nvSpPr>
        <p:spPr>
          <a:xfrm>
            <a:off x="5367224" y="1698188"/>
            <a:ext cx="4245580" cy="1437462"/>
          </a:xfrm>
          <a:prstGeom prst="rect">
            <a:avLst/>
          </a:prstGeom>
        </p:spPr>
        <p:txBody>
          <a:bodyPr/>
          <a:lst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dirty="0" smtClean="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r>
              <a:rPr lang="it-IT" sz="1600" b="1">
                <a:solidFill>
                  <a:schemeClr val="tx1">
                    <a:lumMod val="50000"/>
                    <a:lumOff val="50000"/>
                  </a:schemeClr>
                </a:solidFill>
              </a:rPr>
              <a:t>Mapping 2</a:t>
            </a:r>
          </a:p>
          <a:p>
            <a:r>
              <a:rPr lang="it-IT" sz="1600" b="1">
                <a:solidFill>
                  <a:schemeClr val="tx1">
                    <a:lumMod val="50000"/>
                    <a:lumOff val="50000"/>
                  </a:schemeClr>
                </a:solidFill>
              </a:rPr>
              <a:t>Initial state 1001, T=1, V=1, n1, nT=3</a:t>
            </a:r>
          </a:p>
          <a:p>
            <a:r>
              <a:rPr lang="it-IT" sz="1600">
                <a:solidFill>
                  <a:schemeClr val="tx1">
                    <a:lumMod val="50000"/>
                    <a:lumOff val="50000"/>
                  </a:schemeClr>
                </a:solidFill>
              </a:rPr>
              <a:t>No 2° order S-T</a:t>
            </a:r>
          </a:p>
          <a:p>
            <a:r>
              <a:rPr lang="it-IT" sz="1600">
                <a:solidFill>
                  <a:schemeClr val="tx1">
                    <a:lumMod val="50000"/>
                    <a:lumOff val="50000"/>
                  </a:schemeClr>
                </a:solidFill>
              </a:rPr>
              <a:t>Transpiling L0</a:t>
            </a:r>
          </a:p>
        </p:txBody>
      </p:sp>
      <p:sp>
        <p:nvSpPr>
          <p:cNvPr id="28" name="Rectangle 27">
            <a:extLst>
              <a:ext uri="{FF2B5EF4-FFF2-40B4-BE49-F238E27FC236}">
                <a16:creationId xmlns:a16="http://schemas.microsoft.com/office/drawing/2014/main" id="{8E09C646-0311-9540-9D04-6AF3D918FC73}"/>
              </a:ext>
            </a:extLst>
          </p:cNvPr>
          <p:cNvSpPr/>
          <p:nvPr/>
        </p:nvSpPr>
        <p:spPr>
          <a:xfrm>
            <a:off x="6947852" y="3155046"/>
            <a:ext cx="2929255" cy="215444"/>
          </a:xfrm>
          <a:prstGeom prst="rect">
            <a:avLst/>
          </a:prstGeom>
        </p:spPr>
        <p:txBody>
          <a:bodyPr wrap="square">
            <a:spAutoFit/>
          </a:bodyPr>
          <a:lstStyle/>
          <a:p>
            <a:pPr algn="ctr"/>
            <a:r>
              <a:rPr lang="it-IT" sz="800"/>
              <a:t>Circuit Depth: 44, ('u3', 80), ('cx', 36), ('measure', 1)</a:t>
            </a:r>
            <a:endParaRPr lang="it-IT" sz="800">
              <a:solidFill>
                <a:schemeClr val="tx1">
                  <a:lumMod val="50000"/>
                  <a:lumOff val="50000"/>
                </a:schemeClr>
              </a:solidFill>
              <a:latin typeface="IBM Plex Sans" panose="020B0503050203000203" pitchFamily="34" charset="0"/>
            </a:endParaRPr>
          </a:p>
        </p:txBody>
      </p:sp>
      <p:sp>
        <p:nvSpPr>
          <p:cNvPr id="10" name="Rectangle 9">
            <a:extLst>
              <a:ext uri="{FF2B5EF4-FFF2-40B4-BE49-F238E27FC236}">
                <a16:creationId xmlns:a16="http://schemas.microsoft.com/office/drawing/2014/main" id="{14217C3C-D724-9144-A2AB-1E317C1A53FD}"/>
              </a:ext>
            </a:extLst>
          </p:cNvPr>
          <p:cNvSpPr/>
          <p:nvPr/>
        </p:nvSpPr>
        <p:spPr>
          <a:xfrm>
            <a:off x="10287000" y="6560802"/>
            <a:ext cx="3886199" cy="954107"/>
          </a:xfrm>
          <a:prstGeom prst="rect">
            <a:avLst/>
          </a:prstGeom>
          <a:noFill/>
        </p:spPr>
        <p:txBody>
          <a:bodyPr wrap="square" lIns="91440" tIns="45720" rIns="91440" bIns="45720">
            <a:spAutoFit/>
          </a:bodyPr>
          <a:lstStyle/>
          <a:p>
            <a:r>
              <a:rPr lang="en-GB" sz="2800" b="1">
                <a:ln w="10160">
                  <a:solidFill>
                    <a:schemeClr val="accent5"/>
                  </a:solidFill>
                  <a:prstDash val="solid"/>
                </a:ln>
                <a:solidFill>
                  <a:srgbClr val="FFFFFF"/>
                </a:solidFill>
                <a:effectLst>
                  <a:outerShdw blurRad="38100" dist="22860" dir="5400000" algn="tl" rotWithShape="0">
                    <a:srgbClr val="000000">
                      <a:alpha val="30000"/>
                    </a:srgbClr>
                  </a:outerShdw>
                </a:effectLst>
              </a:rPr>
              <a:t>Mapping 1 and 2 give the same results </a:t>
            </a:r>
            <a:endParaRPr lang="en-GB" sz="2800" b="1" cap="none" spc="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Tree>
    <p:extLst>
      <p:ext uri="{BB962C8B-B14F-4D97-AF65-F5344CB8AC3E}">
        <p14:creationId xmlns:p14="http://schemas.microsoft.com/office/powerpoint/2010/main" val="6712949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40339B18-8F26-0E41-AA18-D9D25CB9515F}"/>
              </a:ext>
            </a:extLst>
          </p:cNvPr>
          <p:cNvSpPr>
            <a:spLocks noGrp="1"/>
          </p:cNvSpPr>
          <p:nvPr>
            <p:ph type="title"/>
          </p:nvPr>
        </p:nvSpPr>
        <p:spPr/>
        <p:txBody>
          <a:bodyPr/>
          <a:lstStyle/>
          <a:p>
            <a:r>
              <a:rPr lang="it-IT"/>
              <a:t>Tests on real HW</a:t>
            </a:r>
          </a:p>
        </p:txBody>
      </p:sp>
      <p:sp>
        <p:nvSpPr>
          <p:cNvPr id="3" name="Rectangle 2">
            <a:extLst>
              <a:ext uri="{FF2B5EF4-FFF2-40B4-BE49-F238E27FC236}">
                <a16:creationId xmlns:a16="http://schemas.microsoft.com/office/drawing/2014/main" id="{A7F3F6A2-D27A-584A-AF85-A74849CD8357}"/>
              </a:ext>
            </a:extLst>
          </p:cNvPr>
          <p:cNvSpPr/>
          <p:nvPr/>
        </p:nvSpPr>
        <p:spPr>
          <a:xfrm>
            <a:off x="457200" y="1508760"/>
            <a:ext cx="13716000" cy="338298"/>
          </a:xfrm>
          <a:prstGeom prst="rect">
            <a:avLst/>
          </a:prstGeom>
        </p:spPr>
        <p:txBody>
          <a:bodyPr wrap="square">
            <a:spAutoFit/>
          </a:bodyPr>
          <a:lstStyle/>
          <a:p>
            <a:pPr marL="342900" indent="-342900">
              <a:lnSpc>
                <a:spcPct val="105000"/>
              </a:lnSpc>
              <a:spcBef>
                <a:spcPts val="1000"/>
              </a:spcBef>
              <a:buFont typeface="Wingdings" pitchFamily="2" charset="2"/>
              <a:buChar char="§"/>
            </a:pPr>
            <a:r>
              <a:rPr lang="it-IT" sz="1600" b="1" dirty="0" err="1">
                <a:latin typeface="IBM Plex Sans" charset="0"/>
                <a:ea typeface="IBM Plex Sans" charset="0"/>
                <a:cs typeface="IBM Plex Sans" charset="0"/>
              </a:rPr>
              <a:t>Results are stored in a IBM Cloudant DB</a:t>
            </a:r>
            <a:endParaRPr lang="it-IT" sz="1600" dirty="0" err="1">
              <a:latin typeface="IBM Plex Sans" charset="0"/>
              <a:ea typeface="IBM Plex Sans" charset="0"/>
              <a:cs typeface="IBM Plex Sans" charset="0"/>
            </a:endParaRPr>
          </a:p>
        </p:txBody>
      </p:sp>
      <p:pic>
        <p:nvPicPr>
          <p:cNvPr id="2" name="Picture 1">
            <a:extLst>
              <a:ext uri="{FF2B5EF4-FFF2-40B4-BE49-F238E27FC236}">
                <a16:creationId xmlns:a16="http://schemas.microsoft.com/office/drawing/2014/main" id="{E3A6643C-D1E6-EA48-9E18-EF2EE79489BD}"/>
              </a:ext>
            </a:extLst>
          </p:cNvPr>
          <p:cNvPicPr>
            <a:picLocks noChangeAspect="1"/>
          </p:cNvPicPr>
          <p:nvPr/>
        </p:nvPicPr>
        <p:blipFill rotWithShape="1">
          <a:blip r:embed="rId2"/>
          <a:srcRect r="29464" b="829"/>
          <a:stretch/>
        </p:blipFill>
        <p:spPr>
          <a:xfrm>
            <a:off x="685800" y="2011680"/>
            <a:ext cx="3611880" cy="5379660"/>
          </a:xfrm>
          <a:prstGeom prst="rect">
            <a:avLst/>
          </a:prstGeom>
        </p:spPr>
      </p:pic>
      <p:sp>
        <p:nvSpPr>
          <p:cNvPr id="4" name="Right Brace 3">
            <a:extLst>
              <a:ext uri="{FF2B5EF4-FFF2-40B4-BE49-F238E27FC236}">
                <a16:creationId xmlns:a16="http://schemas.microsoft.com/office/drawing/2014/main" id="{D05C1568-B044-C44C-8170-4B5EAA7A82AB}"/>
              </a:ext>
            </a:extLst>
          </p:cNvPr>
          <p:cNvSpPr/>
          <p:nvPr/>
        </p:nvSpPr>
        <p:spPr>
          <a:xfrm>
            <a:off x="4480560" y="3101310"/>
            <a:ext cx="228600" cy="1783080"/>
          </a:xfrm>
          <a:prstGeom prst="rightBrace">
            <a:avLst/>
          </a:prstGeom>
          <a:ln>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p:sp>
        <p:nvSpPr>
          <p:cNvPr id="11" name="Right Brace 10">
            <a:extLst>
              <a:ext uri="{FF2B5EF4-FFF2-40B4-BE49-F238E27FC236}">
                <a16:creationId xmlns:a16="http://schemas.microsoft.com/office/drawing/2014/main" id="{0984A839-03E1-7445-BD9F-E0E722CDD6AA}"/>
              </a:ext>
            </a:extLst>
          </p:cNvPr>
          <p:cNvSpPr/>
          <p:nvPr/>
        </p:nvSpPr>
        <p:spPr>
          <a:xfrm>
            <a:off x="4480560" y="5049012"/>
            <a:ext cx="228600" cy="1252698"/>
          </a:xfrm>
          <a:prstGeom prst="rightBrace">
            <a:avLst/>
          </a:prstGeom>
          <a:ln>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p:sp>
        <p:nvSpPr>
          <p:cNvPr id="12" name="Right Brace 11">
            <a:extLst>
              <a:ext uri="{FF2B5EF4-FFF2-40B4-BE49-F238E27FC236}">
                <a16:creationId xmlns:a16="http://schemas.microsoft.com/office/drawing/2014/main" id="{A660AD7A-8BBF-034A-AEE6-6960F1AE1F86}"/>
              </a:ext>
            </a:extLst>
          </p:cNvPr>
          <p:cNvSpPr/>
          <p:nvPr/>
        </p:nvSpPr>
        <p:spPr>
          <a:xfrm>
            <a:off x="4480560" y="6466332"/>
            <a:ext cx="228600" cy="521178"/>
          </a:xfrm>
          <a:prstGeom prst="rightBrace">
            <a:avLst/>
          </a:prstGeom>
          <a:ln>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p:sp>
        <p:nvSpPr>
          <p:cNvPr id="13" name="Content Placeholder 6">
            <a:extLst>
              <a:ext uri="{FF2B5EF4-FFF2-40B4-BE49-F238E27FC236}">
                <a16:creationId xmlns:a16="http://schemas.microsoft.com/office/drawing/2014/main" id="{539BFDA0-02EC-D74F-8B58-911828C385B8}"/>
              </a:ext>
            </a:extLst>
          </p:cNvPr>
          <p:cNvSpPr txBox="1">
            <a:spLocks/>
          </p:cNvSpPr>
          <p:nvPr/>
        </p:nvSpPr>
        <p:spPr>
          <a:xfrm>
            <a:off x="5113683" y="3800780"/>
            <a:ext cx="3916017" cy="384140"/>
          </a:xfrm>
          <a:prstGeom prst="rect">
            <a:avLst/>
          </a:prstGeom>
        </p:spPr>
        <p:txBody>
          <a:bodyPr/>
          <a:lst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dirty="0" smtClean="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r>
              <a:rPr lang="it-IT" sz="1600">
                <a:solidFill>
                  <a:schemeClr val="tx1">
                    <a:lumMod val="50000"/>
                    <a:lumOff val="50000"/>
                  </a:schemeClr>
                </a:solidFill>
              </a:rPr>
              <a:t>Run parameters</a:t>
            </a:r>
          </a:p>
        </p:txBody>
      </p:sp>
      <p:sp>
        <p:nvSpPr>
          <p:cNvPr id="15" name="Content Placeholder 6">
            <a:extLst>
              <a:ext uri="{FF2B5EF4-FFF2-40B4-BE49-F238E27FC236}">
                <a16:creationId xmlns:a16="http://schemas.microsoft.com/office/drawing/2014/main" id="{CC1531DD-A7A4-494D-80F5-E9E98529B703}"/>
              </a:ext>
            </a:extLst>
          </p:cNvPr>
          <p:cNvSpPr txBox="1">
            <a:spLocks/>
          </p:cNvSpPr>
          <p:nvPr/>
        </p:nvSpPr>
        <p:spPr>
          <a:xfrm>
            <a:off x="5113683" y="5483291"/>
            <a:ext cx="3916017" cy="384140"/>
          </a:xfrm>
          <a:prstGeom prst="rect">
            <a:avLst/>
          </a:prstGeom>
        </p:spPr>
        <p:txBody>
          <a:bodyPr/>
          <a:lst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dirty="0" smtClean="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r>
              <a:rPr lang="it-IT" sz="1600">
                <a:solidFill>
                  <a:schemeClr val="tx1">
                    <a:lumMod val="50000"/>
                    <a:lumOff val="50000"/>
                  </a:schemeClr>
                </a:solidFill>
              </a:rPr>
              <a:t>Circuit data </a:t>
            </a:r>
          </a:p>
        </p:txBody>
      </p:sp>
      <p:sp>
        <p:nvSpPr>
          <p:cNvPr id="16" name="Content Placeholder 6">
            <a:extLst>
              <a:ext uri="{FF2B5EF4-FFF2-40B4-BE49-F238E27FC236}">
                <a16:creationId xmlns:a16="http://schemas.microsoft.com/office/drawing/2014/main" id="{D7AE579B-F666-0C49-9769-0D5B17B6193F}"/>
              </a:ext>
            </a:extLst>
          </p:cNvPr>
          <p:cNvSpPr txBox="1">
            <a:spLocks/>
          </p:cNvSpPr>
          <p:nvPr/>
        </p:nvSpPr>
        <p:spPr>
          <a:xfrm>
            <a:off x="5113683" y="6534851"/>
            <a:ext cx="3916017" cy="384140"/>
          </a:xfrm>
          <a:prstGeom prst="rect">
            <a:avLst/>
          </a:prstGeom>
        </p:spPr>
        <p:txBody>
          <a:bodyPr/>
          <a:lst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dirty="0" smtClean="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r>
              <a:rPr lang="it-IT" sz="1600">
                <a:solidFill>
                  <a:schemeClr val="tx1">
                    <a:lumMod val="50000"/>
                    <a:lumOff val="50000"/>
                  </a:schemeClr>
                </a:solidFill>
              </a:rPr>
              <a:t>Results</a:t>
            </a:r>
          </a:p>
        </p:txBody>
      </p:sp>
      <p:sp>
        <p:nvSpPr>
          <p:cNvPr id="17" name="Content Placeholder 6">
            <a:extLst>
              <a:ext uri="{FF2B5EF4-FFF2-40B4-BE49-F238E27FC236}">
                <a16:creationId xmlns:a16="http://schemas.microsoft.com/office/drawing/2014/main" id="{BCA60246-C219-3847-A88B-F28BC4D61F1E}"/>
              </a:ext>
            </a:extLst>
          </p:cNvPr>
          <p:cNvSpPr txBox="1">
            <a:spLocks/>
          </p:cNvSpPr>
          <p:nvPr/>
        </p:nvSpPr>
        <p:spPr>
          <a:xfrm>
            <a:off x="5113683" y="7159660"/>
            <a:ext cx="3916017" cy="384140"/>
          </a:xfrm>
          <a:prstGeom prst="rect">
            <a:avLst/>
          </a:prstGeom>
        </p:spPr>
        <p:txBody>
          <a:bodyPr/>
          <a:lst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dirty="0" smtClean="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r>
              <a:rPr lang="it-IT" sz="1600">
                <a:solidFill>
                  <a:schemeClr val="tx1">
                    <a:lumMod val="50000"/>
                    <a:lumOff val="50000"/>
                  </a:schemeClr>
                </a:solidFill>
              </a:rPr>
              <a:t>Chip calibration data</a:t>
            </a:r>
          </a:p>
        </p:txBody>
      </p:sp>
      <p:sp>
        <p:nvSpPr>
          <p:cNvPr id="18" name="Right Brace 17">
            <a:extLst>
              <a:ext uri="{FF2B5EF4-FFF2-40B4-BE49-F238E27FC236}">
                <a16:creationId xmlns:a16="http://schemas.microsoft.com/office/drawing/2014/main" id="{0C16776C-57E1-5444-9BCB-0AE3D530ACAD}"/>
              </a:ext>
            </a:extLst>
          </p:cNvPr>
          <p:cNvSpPr/>
          <p:nvPr/>
        </p:nvSpPr>
        <p:spPr>
          <a:xfrm>
            <a:off x="4480560" y="7197700"/>
            <a:ext cx="228600" cy="246981"/>
          </a:xfrm>
          <a:prstGeom prst="rightBrace">
            <a:avLst/>
          </a:prstGeom>
          <a:ln>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p:spTree>
    <p:extLst>
      <p:ext uri="{BB962C8B-B14F-4D97-AF65-F5344CB8AC3E}">
        <p14:creationId xmlns:p14="http://schemas.microsoft.com/office/powerpoint/2010/main" val="25644089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C71A44FF-8332-554C-A385-2FE3A5C5CF06}"/>
              </a:ext>
            </a:extLst>
          </p:cNvPr>
          <p:cNvPicPr>
            <a:picLocks noChangeAspect="1"/>
          </p:cNvPicPr>
          <p:nvPr/>
        </p:nvPicPr>
        <p:blipFill>
          <a:blip r:embed="rId2"/>
          <a:stretch>
            <a:fillRect/>
          </a:stretch>
        </p:blipFill>
        <p:spPr>
          <a:xfrm>
            <a:off x="285081" y="2841158"/>
            <a:ext cx="4709157" cy="3228443"/>
          </a:xfrm>
          <a:prstGeom prst="rect">
            <a:avLst/>
          </a:prstGeom>
        </p:spPr>
      </p:pic>
      <p:pic>
        <p:nvPicPr>
          <p:cNvPr id="18" name="Picture 17">
            <a:extLst>
              <a:ext uri="{FF2B5EF4-FFF2-40B4-BE49-F238E27FC236}">
                <a16:creationId xmlns:a16="http://schemas.microsoft.com/office/drawing/2014/main" id="{2723B4E7-12B3-894B-A25D-8A321604E3E5}"/>
              </a:ext>
            </a:extLst>
          </p:cNvPr>
          <p:cNvPicPr>
            <a:picLocks noChangeAspect="1"/>
          </p:cNvPicPr>
          <p:nvPr/>
        </p:nvPicPr>
        <p:blipFill>
          <a:blip r:embed="rId3"/>
          <a:stretch>
            <a:fillRect/>
          </a:stretch>
        </p:blipFill>
        <p:spPr>
          <a:xfrm>
            <a:off x="5253301" y="2857501"/>
            <a:ext cx="4709156" cy="3228442"/>
          </a:xfrm>
          <a:prstGeom prst="rect">
            <a:avLst/>
          </a:prstGeom>
        </p:spPr>
      </p:pic>
      <p:pic>
        <p:nvPicPr>
          <p:cNvPr id="6" name="Picture 5">
            <a:extLst>
              <a:ext uri="{FF2B5EF4-FFF2-40B4-BE49-F238E27FC236}">
                <a16:creationId xmlns:a16="http://schemas.microsoft.com/office/drawing/2014/main" id="{9568349B-D67E-D547-BFD0-F335EB58A6FF}"/>
              </a:ext>
            </a:extLst>
          </p:cNvPr>
          <p:cNvPicPr>
            <a:picLocks noChangeAspect="1"/>
          </p:cNvPicPr>
          <p:nvPr/>
        </p:nvPicPr>
        <p:blipFill>
          <a:blip r:embed="rId4"/>
          <a:stretch>
            <a:fillRect/>
          </a:stretch>
        </p:blipFill>
        <p:spPr>
          <a:xfrm>
            <a:off x="10617549" y="2743391"/>
            <a:ext cx="3551935" cy="3443891"/>
          </a:xfrm>
          <a:prstGeom prst="rect">
            <a:avLst/>
          </a:prstGeom>
        </p:spPr>
      </p:pic>
      <p:sp>
        <p:nvSpPr>
          <p:cNvPr id="2" name="Text Placeholder 1">
            <a:extLst>
              <a:ext uri="{FF2B5EF4-FFF2-40B4-BE49-F238E27FC236}">
                <a16:creationId xmlns:a16="http://schemas.microsoft.com/office/drawing/2014/main" id="{22128762-E324-E24C-8492-8CEAD52CC7F5}"/>
              </a:ext>
            </a:extLst>
          </p:cNvPr>
          <p:cNvSpPr>
            <a:spLocks noGrp="1"/>
          </p:cNvSpPr>
          <p:nvPr>
            <p:ph type="body" sz="quarter" idx="11"/>
          </p:nvPr>
        </p:nvSpPr>
        <p:spPr/>
        <p:txBody>
          <a:bodyPr/>
          <a:lstStyle/>
          <a:p>
            <a:r>
              <a:rPr lang="it-IT"/>
              <a:t>Tests on real HW</a:t>
            </a:r>
          </a:p>
        </p:txBody>
      </p:sp>
      <p:sp>
        <p:nvSpPr>
          <p:cNvPr id="4" name="Title 3">
            <a:extLst>
              <a:ext uri="{FF2B5EF4-FFF2-40B4-BE49-F238E27FC236}">
                <a16:creationId xmlns:a16="http://schemas.microsoft.com/office/drawing/2014/main" id="{2135E18C-20BD-744C-BC48-B4080B708220}"/>
              </a:ext>
            </a:extLst>
          </p:cNvPr>
          <p:cNvSpPr>
            <a:spLocks noGrp="1"/>
          </p:cNvSpPr>
          <p:nvPr>
            <p:ph type="title"/>
          </p:nvPr>
        </p:nvSpPr>
        <p:spPr/>
        <p:txBody>
          <a:bodyPr/>
          <a:lstStyle/>
          <a:p>
            <a:r>
              <a:rPr lang="it-IT"/>
              <a:t>Run on real hardware</a:t>
            </a:r>
          </a:p>
        </p:txBody>
      </p:sp>
      <p:sp>
        <p:nvSpPr>
          <p:cNvPr id="7" name="Rectangle 6">
            <a:extLst>
              <a:ext uri="{FF2B5EF4-FFF2-40B4-BE49-F238E27FC236}">
                <a16:creationId xmlns:a16="http://schemas.microsoft.com/office/drawing/2014/main" id="{5887CE59-2C67-2941-8C0A-11A2259E0F9F}"/>
              </a:ext>
            </a:extLst>
          </p:cNvPr>
          <p:cNvSpPr/>
          <p:nvPr/>
        </p:nvSpPr>
        <p:spPr>
          <a:xfrm>
            <a:off x="798903" y="5989320"/>
            <a:ext cx="4812407" cy="830997"/>
          </a:xfrm>
          <a:prstGeom prst="rect">
            <a:avLst/>
          </a:prstGeom>
        </p:spPr>
        <p:txBody>
          <a:bodyPr wrap="square">
            <a:spAutoFit/>
          </a:bodyPr>
          <a:lstStyle/>
          <a:p>
            <a:r>
              <a:rPr lang="it-IT" sz="1200" b="1">
                <a:latin typeface="IBM Plex Sans" panose="020B0503050203000203" pitchFamily="34" charset="0"/>
              </a:rPr>
              <a:t>NO TRANSPILING</a:t>
            </a:r>
          </a:p>
          <a:p>
            <a:r>
              <a:rPr lang="it-IT" sz="1200">
                <a:latin typeface="IBM Plex Sans" panose="020B0503050203000203" pitchFamily="34" charset="0"/>
              </a:rPr>
              <a:t>Circuit Depth: 16</a:t>
            </a:r>
          </a:p>
          <a:p>
            <a:r>
              <a:rPr lang="it-IT" sz="1200"/>
              <a:t>('cx', 12), ('rz', 10), ('ry', 8), ('rx', 8), ('u3', 2), ('measure', 1)</a:t>
            </a:r>
          </a:p>
          <a:p>
            <a:r>
              <a:rPr lang="it-IT" sz="1200">
                <a:latin typeface="IBM Plex Sans" panose="020B0503050203000203" pitchFamily="34" charset="0"/>
              </a:rPr>
              <a:t>Single: 29 – Double: 12</a:t>
            </a:r>
          </a:p>
        </p:txBody>
      </p:sp>
      <p:sp>
        <p:nvSpPr>
          <p:cNvPr id="8" name="Content Placeholder 6">
            <a:extLst>
              <a:ext uri="{FF2B5EF4-FFF2-40B4-BE49-F238E27FC236}">
                <a16:creationId xmlns:a16="http://schemas.microsoft.com/office/drawing/2014/main" id="{A4F55C59-9E8F-6E4E-BFAE-5B13E3D34585}"/>
              </a:ext>
            </a:extLst>
          </p:cNvPr>
          <p:cNvSpPr txBox="1">
            <a:spLocks/>
          </p:cNvSpPr>
          <p:nvPr/>
        </p:nvSpPr>
        <p:spPr>
          <a:xfrm>
            <a:off x="798903" y="2221899"/>
            <a:ext cx="3955978" cy="384140"/>
          </a:xfrm>
          <a:prstGeom prst="rect">
            <a:avLst/>
          </a:prstGeom>
        </p:spPr>
        <p:txBody>
          <a:bodyPr/>
          <a:lst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dirty="0" smtClean="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r>
              <a:rPr lang="it-IT" sz="1600" b="1">
                <a:solidFill>
                  <a:schemeClr val="tx1">
                    <a:lumMod val="50000"/>
                    <a:lumOff val="50000"/>
                  </a:schemeClr>
                </a:solidFill>
              </a:rPr>
              <a:t>Initial state 1100, T=1, V=1, n1, nT=1</a:t>
            </a:r>
          </a:p>
        </p:txBody>
      </p:sp>
      <p:sp>
        <p:nvSpPr>
          <p:cNvPr id="9" name="Content Placeholder 6">
            <a:extLst>
              <a:ext uri="{FF2B5EF4-FFF2-40B4-BE49-F238E27FC236}">
                <a16:creationId xmlns:a16="http://schemas.microsoft.com/office/drawing/2014/main" id="{9FCCF6B5-C89F-F247-BFD9-D42E738BD305}"/>
              </a:ext>
            </a:extLst>
          </p:cNvPr>
          <p:cNvSpPr txBox="1">
            <a:spLocks/>
          </p:cNvSpPr>
          <p:nvPr/>
        </p:nvSpPr>
        <p:spPr>
          <a:xfrm>
            <a:off x="5690306" y="2221900"/>
            <a:ext cx="4114800" cy="384140"/>
          </a:xfrm>
          <a:prstGeom prst="rect">
            <a:avLst/>
          </a:prstGeom>
        </p:spPr>
        <p:txBody>
          <a:bodyPr/>
          <a:lst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dirty="0" smtClean="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r>
              <a:rPr lang="it-IT" sz="1600" b="1">
                <a:solidFill>
                  <a:schemeClr val="tx1">
                    <a:lumMod val="50000"/>
                    <a:lumOff val="50000"/>
                  </a:schemeClr>
                </a:solidFill>
              </a:rPr>
              <a:t>Initial state 1100, T=1, V=1, n1, nT=1</a:t>
            </a:r>
          </a:p>
        </p:txBody>
      </p:sp>
      <p:sp>
        <p:nvSpPr>
          <p:cNvPr id="13" name="Rectangle 12">
            <a:extLst>
              <a:ext uri="{FF2B5EF4-FFF2-40B4-BE49-F238E27FC236}">
                <a16:creationId xmlns:a16="http://schemas.microsoft.com/office/drawing/2014/main" id="{91833794-7543-D642-B85C-FF131B748991}"/>
              </a:ext>
            </a:extLst>
          </p:cNvPr>
          <p:cNvSpPr/>
          <p:nvPr/>
        </p:nvSpPr>
        <p:spPr>
          <a:xfrm>
            <a:off x="5690305" y="5992639"/>
            <a:ext cx="4923529" cy="830997"/>
          </a:xfrm>
          <a:prstGeom prst="rect">
            <a:avLst/>
          </a:prstGeom>
        </p:spPr>
        <p:txBody>
          <a:bodyPr wrap="square">
            <a:spAutoFit/>
          </a:bodyPr>
          <a:lstStyle/>
          <a:p>
            <a:r>
              <a:rPr lang="it-IT" sz="1200" b="1">
                <a:latin typeface="IBM Plex Sans" panose="020B0503050203000203" pitchFamily="34" charset="0"/>
              </a:rPr>
              <a:t>NO TRANSPILING</a:t>
            </a:r>
          </a:p>
          <a:p>
            <a:r>
              <a:rPr lang="it-IT" sz="1200">
                <a:latin typeface="IBM Plex Sans" panose="020B0503050203000203" pitchFamily="34" charset="0"/>
              </a:rPr>
              <a:t>Circuit Depth: 16</a:t>
            </a:r>
          </a:p>
          <a:p>
            <a:r>
              <a:rPr lang="it-IT" sz="1200"/>
              <a:t>('cx', 12), ('rz', 10), ('ry', 8), ('rx', 8), ('u3', 2), ('measure', 1) </a:t>
            </a:r>
          </a:p>
          <a:p>
            <a:r>
              <a:rPr lang="it-IT" sz="1200">
                <a:latin typeface="IBM Plex Sans" panose="020B0503050203000203" pitchFamily="34" charset="0"/>
              </a:rPr>
              <a:t>Single: 29 – Double: 12</a:t>
            </a:r>
          </a:p>
        </p:txBody>
      </p:sp>
      <p:sp>
        <p:nvSpPr>
          <p:cNvPr id="15" name="Rectangle 14">
            <a:extLst>
              <a:ext uri="{FF2B5EF4-FFF2-40B4-BE49-F238E27FC236}">
                <a16:creationId xmlns:a16="http://schemas.microsoft.com/office/drawing/2014/main" id="{CCF6A35C-3AB1-B841-8771-7EBB7A55CB35}"/>
              </a:ext>
            </a:extLst>
          </p:cNvPr>
          <p:cNvSpPr/>
          <p:nvPr/>
        </p:nvSpPr>
        <p:spPr>
          <a:xfrm>
            <a:off x="5676955" y="1760234"/>
            <a:ext cx="5171609" cy="461665"/>
          </a:xfrm>
          <a:prstGeom prst="rect">
            <a:avLst/>
          </a:prstGeom>
        </p:spPr>
        <p:txBody>
          <a:bodyPr wrap="none">
            <a:spAutoFit/>
          </a:bodyPr>
          <a:lstStyle/>
          <a:p>
            <a:r>
              <a:rPr lang="it-IT" sz="2400" b="1">
                <a:latin typeface="IBM Plex Sans" panose="020B0503050203000203" pitchFamily="34" charset="0"/>
              </a:rPr>
              <a:t>ibmq_5_yorktown - ibmqx2 v2.0.0</a:t>
            </a:r>
          </a:p>
        </p:txBody>
      </p:sp>
      <p:sp>
        <p:nvSpPr>
          <p:cNvPr id="16" name="Rectangle 15">
            <a:extLst>
              <a:ext uri="{FF2B5EF4-FFF2-40B4-BE49-F238E27FC236}">
                <a16:creationId xmlns:a16="http://schemas.microsoft.com/office/drawing/2014/main" id="{66F8E0FC-F058-9248-8634-F266A509DCB3}"/>
              </a:ext>
            </a:extLst>
          </p:cNvPr>
          <p:cNvSpPr/>
          <p:nvPr/>
        </p:nvSpPr>
        <p:spPr>
          <a:xfrm>
            <a:off x="798902" y="1760234"/>
            <a:ext cx="3451586" cy="461665"/>
          </a:xfrm>
          <a:prstGeom prst="rect">
            <a:avLst/>
          </a:prstGeom>
        </p:spPr>
        <p:txBody>
          <a:bodyPr wrap="none">
            <a:spAutoFit/>
          </a:bodyPr>
          <a:lstStyle/>
          <a:p>
            <a:r>
              <a:rPr lang="it-IT" sz="2400" b="1">
                <a:latin typeface="IBM Plex Sans" panose="020B0503050203000203" pitchFamily="34" charset="0"/>
              </a:rPr>
              <a:t>ibmq_qasm_simulator</a:t>
            </a:r>
          </a:p>
        </p:txBody>
      </p:sp>
      <p:sp>
        <p:nvSpPr>
          <p:cNvPr id="14" name="Rectangle 13">
            <a:extLst>
              <a:ext uri="{FF2B5EF4-FFF2-40B4-BE49-F238E27FC236}">
                <a16:creationId xmlns:a16="http://schemas.microsoft.com/office/drawing/2014/main" id="{83159078-09E8-3540-9DD0-18F0A99A11B2}"/>
              </a:ext>
            </a:extLst>
          </p:cNvPr>
          <p:cNvSpPr/>
          <p:nvPr/>
        </p:nvSpPr>
        <p:spPr>
          <a:xfrm>
            <a:off x="805830" y="6949440"/>
            <a:ext cx="4812407" cy="830997"/>
          </a:xfrm>
          <a:prstGeom prst="rect">
            <a:avLst/>
          </a:prstGeom>
        </p:spPr>
        <p:txBody>
          <a:bodyPr wrap="square">
            <a:spAutoFit/>
          </a:bodyPr>
          <a:lstStyle/>
          <a:p>
            <a:r>
              <a:rPr lang="it-IT" sz="1200" b="1">
                <a:latin typeface="IBM Plex Sans" panose="020B0503050203000203" pitchFamily="34" charset="0"/>
              </a:rPr>
              <a:t>TRANSPILED LEVEL 3 </a:t>
            </a:r>
          </a:p>
          <a:p>
            <a:r>
              <a:rPr lang="it-IT" sz="1200">
                <a:latin typeface="IBM Plex Sans" panose="020B0503050203000203" pitchFamily="34" charset="0"/>
              </a:rPr>
              <a:t>Circuit Depth: 13</a:t>
            </a:r>
          </a:p>
          <a:p>
            <a:r>
              <a:rPr lang="it-IT" sz="1200"/>
              <a:t>('u3', 21), ('cx', 12), ('measure', 1) </a:t>
            </a:r>
          </a:p>
          <a:p>
            <a:r>
              <a:rPr lang="it-IT" sz="1200">
                <a:latin typeface="IBM Plex Sans" panose="020B0503050203000203" pitchFamily="34" charset="0"/>
              </a:rPr>
              <a:t>Single: 22 – Double: 12</a:t>
            </a:r>
          </a:p>
        </p:txBody>
      </p:sp>
      <p:sp>
        <p:nvSpPr>
          <p:cNvPr id="17" name="Rectangle 16">
            <a:extLst>
              <a:ext uri="{FF2B5EF4-FFF2-40B4-BE49-F238E27FC236}">
                <a16:creationId xmlns:a16="http://schemas.microsoft.com/office/drawing/2014/main" id="{4F039E8B-C2E5-C849-8B12-1E3EDE3DCE05}"/>
              </a:ext>
            </a:extLst>
          </p:cNvPr>
          <p:cNvSpPr/>
          <p:nvPr/>
        </p:nvSpPr>
        <p:spPr>
          <a:xfrm>
            <a:off x="5676955" y="6943622"/>
            <a:ext cx="4812407" cy="830997"/>
          </a:xfrm>
          <a:prstGeom prst="rect">
            <a:avLst/>
          </a:prstGeom>
        </p:spPr>
        <p:txBody>
          <a:bodyPr wrap="square">
            <a:spAutoFit/>
          </a:bodyPr>
          <a:lstStyle/>
          <a:p>
            <a:r>
              <a:rPr lang="it-IT" sz="1200" b="1">
                <a:latin typeface="IBM Plex Sans" panose="020B0503050203000203" pitchFamily="34" charset="0"/>
              </a:rPr>
              <a:t>TRANSPILED LEVEL 3 </a:t>
            </a:r>
          </a:p>
          <a:p>
            <a:r>
              <a:rPr lang="it-IT" sz="1200">
                <a:latin typeface="IBM Plex Sans" panose="020B0503050203000203" pitchFamily="34" charset="0"/>
              </a:rPr>
              <a:t>Circuit Depth: 13</a:t>
            </a:r>
          </a:p>
          <a:p>
            <a:r>
              <a:rPr lang="it-IT" sz="1200"/>
              <a:t>('u3', 21), ('cx', 12), ('measure', 1) </a:t>
            </a:r>
          </a:p>
          <a:p>
            <a:r>
              <a:rPr lang="it-IT" sz="1200">
                <a:latin typeface="IBM Plex Sans" panose="020B0503050203000203" pitchFamily="34" charset="0"/>
              </a:rPr>
              <a:t>Single: 22 – Double: 12</a:t>
            </a:r>
          </a:p>
        </p:txBody>
      </p:sp>
      <p:sp>
        <p:nvSpPr>
          <p:cNvPr id="19" name="Rectangle 18">
            <a:extLst>
              <a:ext uri="{FF2B5EF4-FFF2-40B4-BE49-F238E27FC236}">
                <a16:creationId xmlns:a16="http://schemas.microsoft.com/office/drawing/2014/main" id="{6024E2FC-932C-3446-A94C-FCF0A070373C}"/>
              </a:ext>
            </a:extLst>
          </p:cNvPr>
          <p:cNvSpPr/>
          <p:nvPr/>
        </p:nvSpPr>
        <p:spPr>
          <a:xfrm>
            <a:off x="5690305" y="2659009"/>
            <a:ext cx="3397084" cy="276999"/>
          </a:xfrm>
          <a:prstGeom prst="rect">
            <a:avLst/>
          </a:prstGeom>
        </p:spPr>
        <p:txBody>
          <a:bodyPr wrap="none">
            <a:spAutoFit/>
          </a:bodyPr>
          <a:lstStyle/>
          <a:p>
            <a:r>
              <a:rPr lang="it-IT" sz="1200"/>
              <a:t>"_id": "5bfdb94cd6c5d28924397ab283722e84",</a:t>
            </a:r>
          </a:p>
        </p:txBody>
      </p:sp>
      <p:sp>
        <p:nvSpPr>
          <p:cNvPr id="22" name="Rectangle 21">
            <a:extLst>
              <a:ext uri="{FF2B5EF4-FFF2-40B4-BE49-F238E27FC236}">
                <a16:creationId xmlns:a16="http://schemas.microsoft.com/office/drawing/2014/main" id="{809A396B-BBA5-9647-B61A-0F955B1F722C}"/>
              </a:ext>
            </a:extLst>
          </p:cNvPr>
          <p:cNvSpPr/>
          <p:nvPr/>
        </p:nvSpPr>
        <p:spPr>
          <a:xfrm>
            <a:off x="758905" y="2659009"/>
            <a:ext cx="3397084" cy="276999"/>
          </a:xfrm>
          <a:prstGeom prst="rect">
            <a:avLst/>
          </a:prstGeom>
        </p:spPr>
        <p:txBody>
          <a:bodyPr wrap="none">
            <a:spAutoFit/>
          </a:bodyPr>
          <a:lstStyle/>
          <a:p>
            <a:r>
              <a:rPr lang="it-IT" sz="1200"/>
              <a:t>"_id": "097fba57f1443a0f130bc76a706c9cd2",</a:t>
            </a:r>
          </a:p>
        </p:txBody>
      </p:sp>
      <p:sp>
        <p:nvSpPr>
          <p:cNvPr id="20" name="TextBox 19">
            <a:extLst>
              <a:ext uri="{FF2B5EF4-FFF2-40B4-BE49-F238E27FC236}">
                <a16:creationId xmlns:a16="http://schemas.microsoft.com/office/drawing/2014/main" id="{B69C4795-BF28-F347-B1F4-8ACBF7E0ADCB}"/>
              </a:ext>
            </a:extLst>
          </p:cNvPr>
          <p:cNvSpPr txBox="1"/>
          <p:nvPr/>
        </p:nvSpPr>
        <p:spPr>
          <a:xfrm>
            <a:off x="365760" y="1096059"/>
            <a:ext cx="1541540" cy="369332"/>
          </a:xfrm>
          <a:prstGeom prst="rect">
            <a:avLst/>
          </a:prstGeom>
          <a:noFill/>
        </p:spPr>
        <p:txBody>
          <a:bodyPr wrap="square" rtlCol="0">
            <a:spAutoFit/>
          </a:bodyPr>
          <a:lstStyle/>
          <a:p>
            <a:r>
              <a:rPr lang="it-IT" sz="1800" b="1">
                <a:solidFill>
                  <a:schemeClr val="bg2">
                    <a:lumMod val="50000"/>
                  </a:schemeClr>
                </a:solidFill>
                <a:latin typeface="IBM Plex Sans" panose="020B0503050203000203" pitchFamily="34" charset="0"/>
              </a:rPr>
              <a:t>Mapping 1</a:t>
            </a:r>
          </a:p>
        </p:txBody>
      </p:sp>
    </p:spTree>
    <p:extLst>
      <p:ext uri="{BB962C8B-B14F-4D97-AF65-F5344CB8AC3E}">
        <p14:creationId xmlns:p14="http://schemas.microsoft.com/office/powerpoint/2010/main" val="31736442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7FF5726-0A5F-3345-99DF-1C23373481F6}"/>
              </a:ext>
            </a:extLst>
          </p:cNvPr>
          <p:cNvPicPr>
            <a:picLocks noChangeAspect="1"/>
          </p:cNvPicPr>
          <p:nvPr/>
        </p:nvPicPr>
        <p:blipFill>
          <a:blip r:embed="rId2"/>
          <a:stretch>
            <a:fillRect/>
          </a:stretch>
        </p:blipFill>
        <p:spPr>
          <a:xfrm>
            <a:off x="5253300" y="2857502"/>
            <a:ext cx="4709156" cy="3228442"/>
          </a:xfrm>
          <a:prstGeom prst="rect">
            <a:avLst/>
          </a:prstGeom>
        </p:spPr>
      </p:pic>
      <p:pic>
        <p:nvPicPr>
          <p:cNvPr id="10" name="Picture 9">
            <a:extLst>
              <a:ext uri="{FF2B5EF4-FFF2-40B4-BE49-F238E27FC236}">
                <a16:creationId xmlns:a16="http://schemas.microsoft.com/office/drawing/2014/main" id="{064DF182-DEA8-5F42-AD09-2198E712D024}"/>
              </a:ext>
            </a:extLst>
          </p:cNvPr>
          <p:cNvPicPr>
            <a:picLocks noChangeAspect="1"/>
          </p:cNvPicPr>
          <p:nvPr/>
        </p:nvPicPr>
        <p:blipFill>
          <a:blip r:embed="rId3"/>
          <a:stretch>
            <a:fillRect/>
          </a:stretch>
        </p:blipFill>
        <p:spPr>
          <a:xfrm>
            <a:off x="280584" y="2834232"/>
            <a:ext cx="4709157" cy="3228443"/>
          </a:xfrm>
          <a:prstGeom prst="rect">
            <a:avLst/>
          </a:prstGeom>
        </p:spPr>
      </p:pic>
      <p:pic>
        <p:nvPicPr>
          <p:cNvPr id="6" name="Picture 5">
            <a:extLst>
              <a:ext uri="{FF2B5EF4-FFF2-40B4-BE49-F238E27FC236}">
                <a16:creationId xmlns:a16="http://schemas.microsoft.com/office/drawing/2014/main" id="{9568349B-D67E-D547-BFD0-F335EB58A6FF}"/>
              </a:ext>
            </a:extLst>
          </p:cNvPr>
          <p:cNvPicPr>
            <a:picLocks noChangeAspect="1"/>
          </p:cNvPicPr>
          <p:nvPr/>
        </p:nvPicPr>
        <p:blipFill>
          <a:blip r:embed="rId4"/>
          <a:stretch>
            <a:fillRect/>
          </a:stretch>
        </p:blipFill>
        <p:spPr>
          <a:xfrm>
            <a:off x="10617549" y="2743391"/>
            <a:ext cx="3551935" cy="3443891"/>
          </a:xfrm>
          <a:prstGeom prst="rect">
            <a:avLst/>
          </a:prstGeom>
        </p:spPr>
      </p:pic>
      <p:sp>
        <p:nvSpPr>
          <p:cNvPr id="2" name="Text Placeholder 1">
            <a:extLst>
              <a:ext uri="{FF2B5EF4-FFF2-40B4-BE49-F238E27FC236}">
                <a16:creationId xmlns:a16="http://schemas.microsoft.com/office/drawing/2014/main" id="{22128762-E324-E24C-8492-8CEAD52CC7F5}"/>
              </a:ext>
            </a:extLst>
          </p:cNvPr>
          <p:cNvSpPr>
            <a:spLocks noGrp="1"/>
          </p:cNvSpPr>
          <p:nvPr>
            <p:ph type="body" sz="quarter" idx="11"/>
          </p:nvPr>
        </p:nvSpPr>
        <p:spPr/>
        <p:txBody>
          <a:bodyPr/>
          <a:lstStyle/>
          <a:p>
            <a:r>
              <a:rPr lang="it-IT"/>
              <a:t>Tests on real HW</a:t>
            </a:r>
          </a:p>
        </p:txBody>
      </p:sp>
      <p:sp>
        <p:nvSpPr>
          <p:cNvPr id="4" name="Title 3">
            <a:extLst>
              <a:ext uri="{FF2B5EF4-FFF2-40B4-BE49-F238E27FC236}">
                <a16:creationId xmlns:a16="http://schemas.microsoft.com/office/drawing/2014/main" id="{2135E18C-20BD-744C-BC48-B4080B708220}"/>
              </a:ext>
            </a:extLst>
          </p:cNvPr>
          <p:cNvSpPr>
            <a:spLocks noGrp="1"/>
          </p:cNvSpPr>
          <p:nvPr>
            <p:ph type="title"/>
          </p:nvPr>
        </p:nvSpPr>
        <p:spPr/>
        <p:txBody>
          <a:bodyPr/>
          <a:lstStyle/>
          <a:p>
            <a:r>
              <a:rPr lang="it-IT"/>
              <a:t>Run on real hardware</a:t>
            </a:r>
          </a:p>
        </p:txBody>
      </p:sp>
      <p:sp>
        <p:nvSpPr>
          <p:cNvPr id="7" name="Rectangle 6">
            <a:extLst>
              <a:ext uri="{FF2B5EF4-FFF2-40B4-BE49-F238E27FC236}">
                <a16:creationId xmlns:a16="http://schemas.microsoft.com/office/drawing/2014/main" id="{5887CE59-2C67-2941-8C0A-11A2259E0F9F}"/>
              </a:ext>
            </a:extLst>
          </p:cNvPr>
          <p:cNvSpPr/>
          <p:nvPr/>
        </p:nvSpPr>
        <p:spPr>
          <a:xfrm>
            <a:off x="798903" y="5989320"/>
            <a:ext cx="4812407" cy="830997"/>
          </a:xfrm>
          <a:prstGeom prst="rect">
            <a:avLst/>
          </a:prstGeom>
        </p:spPr>
        <p:txBody>
          <a:bodyPr wrap="square">
            <a:spAutoFit/>
          </a:bodyPr>
          <a:lstStyle/>
          <a:p>
            <a:r>
              <a:rPr lang="it-IT" sz="1200" b="1">
                <a:latin typeface="IBM Plex Sans" panose="020B0503050203000203" pitchFamily="34" charset="0"/>
              </a:rPr>
              <a:t>NO TRANSPILING</a:t>
            </a:r>
          </a:p>
          <a:p>
            <a:r>
              <a:rPr lang="it-IT" sz="1200">
                <a:latin typeface="IBM Plex Sans" panose="020B0503050203000203" pitchFamily="34" charset="0"/>
              </a:rPr>
              <a:t>Circuit Depth: 30</a:t>
            </a:r>
          </a:p>
          <a:p>
            <a:r>
              <a:rPr lang="it-IT" sz="1200"/>
              <a:t>('cx', 24), ('rz', 20), ('ry', 16), ('rx', 16), ('u3', 2), ('measure', 1)</a:t>
            </a:r>
          </a:p>
          <a:p>
            <a:r>
              <a:rPr lang="it-IT" sz="1200">
                <a:latin typeface="IBM Plex Sans" panose="020B0503050203000203" pitchFamily="34" charset="0"/>
              </a:rPr>
              <a:t>Single: 55 – Double: 24</a:t>
            </a:r>
          </a:p>
        </p:txBody>
      </p:sp>
      <p:sp>
        <p:nvSpPr>
          <p:cNvPr id="8" name="Content Placeholder 6">
            <a:extLst>
              <a:ext uri="{FF2B5EF4-FFF2-40B4-BE49-F238E27FC236}">
                <a16:creationId xmlns:a16="http://schemas.microsoft.com/office/drawing/2014/main" id="{A4F55C59-9E8F-6E4E-BFAE-5B13E3D34585}"/>
              </a:ext>
            </a:extLst>
          </p:cNvPr>
          <p:cNvSpPr txBox="1">
            <a:spLocks/>
          </p:cNvSpPr>
          <p:nvPr/>
        </p:nvSpPr>
        <p:spPr>
          <a:xfrm>
            <a:off x="798903" y="2221899"/>
            <a:ext cx="3955978" cy="384140"/>
          </a:xfrm>
          <a:prstGeom prst="rect">
            <a:avLst/>
          </a:prstGeom>
        </p:spPr>
        <p:txBody>
          <a:bodyPr/>
          <a:lst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dirty="0" smtClean="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r>
              <a:rPr lang="it-IT" sz="1600" b="1">
                <a:solidFill>
                  <a:schemeClr val="tx1">
                    <a:lumMod val="50000"/>
                    <a:lumOff val="50000"/>
                  </a:schemeClr>
                </a:solidFill>
              </a:rPr>
              <a:t>Initial state 1100, T=1, V=1, n1, nT=2</a:t>
            </a:r>
          </a:p>
        </p:txBody>
      </p:sp>
      <p:sp>
        <p:nvSpPr>
          <p:cNvPr id="9" name="Content Placeholder 6">
            <a:extLst>
              <a:ext uri="{FF2B5EF4-FFF2-40B4-BE49-F238E27FC236}">
                <a16:creationId xmlns:a16="http://schemas.microsoft.com/office/drawing/2014/main" id="{9FCCF6B5-C89F-F247-BFD9-D42E738BD305}"/>
              </a:ext>
            </a:extLst>
          </p:cNvPr>
          <p:cNvSpPr txBox="1">
            <a:spLocks/>
          </p:cNvSpPr>
          <p:nvPr/>
        </p:nvSpPr>
        <p:spPr>
          <a:xfrm>
            <a:off x="5690306" y="2221900"/>
            <a:ext cx="4114800" cy="384140"/>
          </a:xfrm>
          <a:prstGeom prst="rect">
            <a:avLst/>
          </a:prstGeom>
        </p:spPr>
        <p:txBody>
          <a:bodyPr/>
          <a:lst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dirty="0" smtClean="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r>
              <a:rPr lang="it-IT" sz="1600" b="1">
                <a:solidFill>
                  <a:schemeClr val="tx1">
                    <a:lumMod val="50000"/>
                    <a:lumOff val="50000"/>
                  </a:schemeClr>
                </a:solidFill>
              </a:rPr>
              <a:t>Initial state 1100, T=1, V=1, n1, nT=2</a:t>
            </a:r>
          </a:p>
        </p:txBody>
      </p:sp>
      <p:sp>
        <p:nvSpPr>
          <p:cNvPr id="13" name="Rectangle 12">
            <a:extLst>
              <a:ext uri="{FF2B5EF4-FFF2-40B4-BE49-F238E27FC236}">
                <a16:creationId xmlns:a16="http://schemas.microsoft.com/office/drawing/2014/main" id="{91833794-7543-D642-B85C-FF131B748991}"/>
              </a:ext>
            </a:extLst>
          </p:cNvPr>
          <p:cNvSpPr/>
          <p:nvPr/>
        </p:nvSpPr>
        <p:spPr>
          <a:xfrm>
            <a:off x="5690305" y="5992639"/>
            <a:ext cx="4923529" cy="830997"/>
          </a:xfrm>
          <a:prstGeom prst="rect">
            <a:avLst/>
          </a:prstGeom>
        </p:spPr>
        <p:txBody>
          <a:bodyPr wrap="square">
            <a:spAutoFit/>
          </a:bodyPr>
          <a:lstStyle/>
          <a:p>
            <a:r>
              <a:rPr lang="it-IT" sz="1200" b="1">
                <a:latin typeface="IBM Plex Sans" panose="020B0503050203000203" pitchFamily="34" charset="0"/>
              </a:rPr>
              <a:t>NO TRANSPILING</a:t>
            </a:r>
          </a:p>
          <a:p>
            <a:r>
              <a:rPr lang="it-IT" sz="1200">
                <a:latin typeface="IBM Plex Sans" panose="020B0503050203000203" pitchFamily="34" charset="0"/>
              </a:rPr>
              <a:t>Circuit Depth: 30</a:t>
            </a:r>
          </a:p>
          <a:p>
            <a:r>
              <a:rPr lang="it-IT" sz="1200"/>
              <a:t>('cx', 24), ('rz', 20), ('ry', 16), ('rx', 16), ('u3', 2), ('measure', 1)</a:t>
            </a:r>
          </a:p>
          <a:p>
            <a:r>
              <a:rPr lang="it-IT" sz="1200">
                <a:latin typeface="IBM Plex Sans" panose="020B0503050203000203" pitchFamily="34" charset="0"/>
              </a:rPr>
              <a:t>Single: 55 – Double: 24</a:t>
            </a:r>
          </a:p>
        </p:txBody>
      </p:sp>
      <p:sp>
        <p:nvSpPr>
          <p:cNvPr id="15" name="Rectangle 14">
            <a:extLst>
              <a:ext uri="{FF2B5EF4-FFF2-40B4-BE49-F238E27FC236}">
                <a16:creationId xmlns:a16="http://schemas.microsoft.com/office/drawing/2014/main" id="{CCF6A35C-3AB1-B841-8771-7EBB7A55CB35}"/>
              </a:ext>
            </a:extLst>
          </p:cNvPr>
          <p:cNvSpPr/>
          <p:nvPr/>
        </p:nvSpPr>
        <p:spPr>
          <a:xfrm>
            <a:off x="5676955" y="1760234"/>
            <a:ext cx="5171609" cy="461665"/>
          </a:xfrm>
          <a:prstGeom prst="rect">
            <a:avLst/>
          </a:prstGeom>
        </p:spPr>
        <p:txBody>
          <a:bodyPr wrap="none">
            <a:spAutoFit/>
          </a:bodyPr>
          <a:lstStyle/>
          <a:p>
            <a:r>
              <a:rPr lang="it-IT" sz="2400" b="1">
                <a:latin typeface="IBM Plex Sans" panose="020B0503050203000203" pitchFamily="34" charset="0"/>
              </a:rPr>
              <a:t>ibmq_5_yorktown - ibmqx2 v2.0.0</a:t>
            </a:r>
          </a:p>
        </p:txBody>
      </p:sp>
      <p:sp>
        <p:nvSpPr>
          <p:cNvPr id="16" name="Rectangle 15">
            <a:extLst>
              <a:ext uri="{FF2B5EF4-FFF2-40B4-BE49-F238E27FC236}">
                <a16:creationId xmlns:a16="http://schemas.microsoft.com/office/drawing/2014/main" id="{66F8E0FC-F058-9248-8634-F266A509DCB3}"/>
              </a:ext>
            </a:extLst>
          </p:cNvPr>
          <p:cNvSpPr/>
          <p:nvPr/>
        </p:nvSpPr>
        <p:spPr>
          <a:xfrm>
            <a:off x="798902" y="1760234"/>
            <a:ext cx="3451586" cy="461665"/>
          </a:xfrm>
          <a:prstGeom prst="rect">
            <a:avLst/>
          </a:prstGeom>
        </p:spPr>
        <p:txBody>
          <a:bodyPr wrap="none">
            <a:spAutoFit/>
          </a:bodyPr>
          <a:lstStyle/>
          <a:p>
            <a:r>
              <a:rPr lang="it-IT" sz="2400" b="1">
                <a:latin typeface="IBM Plex Sans" panose="020B0503050203000203" pitchFamily="34" charset="0"/>
              </a:rPr>
              <a:t>ibmq_qasm_simulator</a:t>
            </a:r>
          </a:p>
        </p:txBody>
      </p:sp>
      <p:sp>
        <p:nvSpPr>
          <p:cNvPr id="14" name="Rectangle 13">
            <a:extLst>
              <a:ext uri="{FF2B5EF4-FFF2-40B4-BE49-F238E27FC236}">
                <a16:creationId xmlns:a16="http://schemas.microsoft.com/office/drawing/2014/main" id="{83159078-09E8-3540-9DD0-18F0A99A11B2}"/>
              </a:ext>
            </a:extLst>
          </p:cNvPr>
          <p:cNvSpPr/>
          <p:nvPr/>
        </p:nvSpPr>
        <p:spPr>
          <a:xfrm>
            <a:off x="805830" y="6949440"/>
            <a:ext cx="4812407" cy="830997"/>
          </a:xfrm>
          <a:prstGeom prst="rect">
            <a:avLst/>
          </a:prstGeom>
        </p:spPr>
        <p:txBody>
          <a:bodyPr wrap="square">
            <a:spAutoFit/>
          </a:bodyPr>
          <a:lstStyle/>
          <a:p>
            <a:r>
              <a:rPr lang="it-IT" sz="1200" b="1">
                <a:latin typeface="IBM Plex Sans" panose="020B0503050203000203" pitchFamily="34" charset="0"/>
              </a:rPr>
              <a:t>TRANSPILED LEVEL 3 </a:t>
            </a:r>
          </a:p>
          <a:p>
            <a:r>
              <a:rPr lang="it-IT" sz="1200">
                <a:latin typeface="IBM Plex Sans" panose="020B0503050203000203" pitchFamily="34" charset="0"/>
              </a:rPr>
              <a:t>Circuit Depth: 26</a:t>
            </a:r>
          </a:p>
          <a:p>
            <a:r>
              <a:rPr lang="it-IT" sz="1200"/>
              <a:t>('u3', 43), ('cx', 24), ('measure', 1)</a:t>
            </a:r>
          </a:p>
          <a:p>
            <a:r>
              <a:rPr lang="it-IT" sz="1200">
                <a:latin typeface="IBM Plex Sans" panose="020B0503050203000203" pitchFamily="34" charset="0"/>
              </a:rPr>
              <a:t>Single: 44 – Double: 24</a:t>
            </a:r>
          </a:p>
        </p:txBody>
      </p:sp>
      <p:sp>
        <p:nvSpPr>
          <p:cNvPr id="17" name="Rectangle 16">
            <a:extLst>
              <a:ext uri="{FF2B5EF4-FFF2-40B4-BE49-F238E27FC236}">
                <a16:creationId xmlns:a16="http://schemas.microsoft.com/office/drawing/2014/main" id="{4F039E8B-C2E5-C849-8B12-1E3EDE3DCE05}"/>
              </a:ext>
            </a:extLst>
          </p:cNvPr>
          <p:cNvSpPr/>
          <p:nvPr/>
        </p:nvSpPr>
        <p:spPr>
          <a:xfrm>
            <a:off x="5676955" y="6943622"/>
            <a:ext cx="4812407" cy="830997"/>
          </a:xfrm>
          <a:prstGeom prst="rect">
            <a:avLst/>
          </a:prstGeom>
        </p:spPr>
        <p:txBody>
          <a:bodyPr wrap="square">
            <a:spAutoFit/>
          </a:bodyPr>
          <a:lstStyle/>
          <a:p>
            <a:r>
              <a:rPr lang="it-IT" sz="1200" b="1">
                <a:latin typeface="IBM Plex Sans" panose="020B0503050203000203" pitchFamily="34" charset="0"/>
              </a:rPr>
              <a:t>TRANSPILED LEVEL 3 </a:t>
            </a:r>
          </a:p>
          <a:p>
            <a:r>
              <a:rPr lang="it-IT" sz="1200">
                <a:latin typeface="IBM Plex Sans" panose="020B0503050203000203" pitchFamily="34" charset="0"/>
              </a:rPr>
              <a:t>Circuit Depth: 26</a:t>
            </a:r>
          </a:p>
          <a:p>
            <a:r>
              <a:rPr lang="it-IT" sz="1200"/>
              <a:t>('u3', 43), ('cx', 24), ('measure', 1)</a:t>
            </a:r>
          </a:p>
          <a:p>
            <a:r>
              <a:rPr lang="it-IT" sz="1200">
                <a:latin typeface="IBM Plex Sans" panose="020B0503050203000203" pitchFamily="34" charset="0"/>
              </a:rPr>
              <a:t>Single: 44 – Double: 24</a:t>
            </a:r>
          </a:p>
        </p:txBody>
      </p:sp>
      <p:sp>
        <p:nvSpPr>
          <p:cNvPr id="19" name="Rectangle 18">
            <a:extLst>
              <a:ext uri="{FF2B5EF4-FFF2-40B4-BE49-F238E27FC236}">
                <a16:creationId xmlns:a16="http://schemas.microsoft.com/office/drawing/2014/main" id="{F4598567-80F4-A54C-868C-9BC64FE80742}"/>
              </a:ext>
            </a:extLst>
          </p:cNvPr>
          <p:cNvSpPr/>
          <p:nvPr/>
        </p:nvSpPr>
        <p:spPr>
          <a:xfrm>
            <a:off x="5690305" y="2659009"/>
            <a:ext cx="3397084" cy="276999"/>
          </a:xfrm>
          <a:prstGeom prst="rect">
            <a:avLst/>
          </a:prstGeom>
        </p:spPr>
        <p:txBody>
          <a:bodyPr wrap="none">
            <a:spAutoFit/>
          </a:bodyPr>
          <a:lstStyle/>
          <a:p>
            <a:r>
              <a:rPr lang="it-IT" sz="1200"/>
              <a:t>"_id": "0e6f2f02102eba0643e8fc69cdaa448d",</a:t>
            </a:r>
          </a:p>
        </p:txBody>
      </p:sp>
      <p:sp>
        <p:nvSpPr>
          <p:cNvPr id="20" name="Rectangle 19">
            <a:extLst>
              <a:ext uri="{FF2B5EF4-FFF2-40B4-BE49-F238E27FC236}">
                <a16:creationId xmlns:a16="http://schemas.microsoft.com/office/drawing/2014/main" id="{A4DD6392-E793-A745-B8BD-83ED796B5F28}"/>
              </a:ext>
            </a:extLst>
          </p:cNvPr>
          <p:cNvSpPr/>
          <p:nvPr/>
        </p:nvSpPr>
        <p:spPr>
          <a:xfrm>
            <a:off x="758905" y="2659009"/>
            <a:ext cx="3397084" cy="276999"/>
          </a:xfrm>
          <a:prstGeom prst="rect">
            <a:avLst/>
          </a:prstGeom>
        </p:spPr>
        <p:txBody>
          <a:bodyPr wrap="none">
            <a:spAutoFit/>
          </a:bodyPr>
          <a:lstStyle/>
          <a:p>
            <a:r>
              <a:rPr lang="it-IT" sz="1200"/>
              <a:t>"_id": "0e6f2f02102eba0643e8fc69cda9e303",</a:t>
            </a:r>
          </a:p>
        </p:txBody>
      </p:sp>
      <p:sp>
        <p:nvSpPr>
          <p:cNvPr id="18" name="TextBox 17">
            <a:extLst>
              <a:ext uri="{FF2B5EF4-FFF2-40B4-BE49-F238E27FC236}">
                <a16:creationId xmlns:a16="http://schemas.microsoft.com/office/drawing/2014/main" id="{C057D802-DAF2-E24F-BDAD-981FA72580EB}"/>
              </a:ext>
            </a:extLst>
          </p:cNvPr>
          <p:cNvSpPr txBox="1"/>
          <p:nvPr/>
        </p:nvSpPr>
        <p:spPr>
          <a:xfrm>
            <a:off x="365760" y="1096059"/>
            <a:ext cx="1541540" cy="369332"/>
          </a:xfrm>
          <a:prstGeom prst="rect">
            <a:avLst/>
          </a:prstGeom>
          <a:noFill/>
        </p:spPr>
        <p:txBody>
          <a:bodyPr wrap="square" rtlCol="0">
            <a:spAutoFit/>
          </a:bodyPr>
          <a:lstStyle/>
          <a:p>
            <a:r>
              <a:rPr lang="it-IT" sz="1800" b="1">
                <a:solidFill>
                  <a:schemeClr val="bg2">
                    <a:lumMod val="50000"/>
                  </a:schemeClr>
                </a:solidFill>
                <a:latin typeface="IBM Plex Sans" panose="020B0503050203000203" pitchFamily="34" charset="0"/>
              </a:rPr>
              <a:t>Mapping 1</a:t>
            </a:r>
          </a:p>
        </p:txBody>
      </p:sp>
    </p:spTree>
    <p:extLst>
      <p:ext uri="{BB962C8B-B14F-4D97-AF65-F5344CB8AC3E}">
        <p14:creationId xmlns:p14="http://schemas.microsoft.com/office/powerpoint/2010/main" val="16610160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8E7F0E2-053C-1841-BC37-A64A31EF7BA3}"/>
              </a:ext>
            </a:extLst>
          </p:cNvPr>
          <p:cNvSpPr>
            <a:spLocks noGrp="1"/>
          </p:cNvSpPr>
          <p:nvPr>
            <p:ph type="title"/>
          </p:nvPr>
        </p:nvSpPr>
        <p:spPr/>
        <p:txBody>
          <a:bodyPr/>
          <a:lstStyle/>
          <a:p>
            <a:r>
              <a:rPr lang="it-IT"/>
              <a:t>Two sites Hubbard Model</a:t>
            </a:r>
          </a:p>
        </p:txBody>
      </p:sp>
      <p:grpSp>
        <p:nvGrpSpPr>
          <p:cNvPr id="33" name="Group 32">
            <a:extLst>
              <a:ext uri="{FF2B5EF4-FFF2-40B4-BE49-F238E27FC236}">
                <a16:creationId xmlns:a16="http://schemas.microsoft.com/office/drawing/2014/main" id="{C732D83B-E114-9A46-A49C-7DB887812554}"/>
              </a:ext>
            </a:extLst>
          </p:cNvPr>
          <p:cNvGrpSpPr/>
          <p:nvPr/>
        </p:nvGrpSpPr>
        <p:grpSpPr>
          <a:xfrm>
            <a:off x="7726680" y="4698334"/>
            <a:ext cx="5166360" cy="2134599"/>
            <a:chOff x="8230243" y="2892061"/>
            <a:chExt cx="5166360" cy="2134599"/>
          </a:xfrm>
        </p:grpSpPr>
        <p:cxnSp>
          <p:nvCxnSpPr>
            <p:cNvPr id="4" name="Straight Connector 3">
              <a:extLst>
                <a:ext uri="{FF2B5EF4-FFF2-40B4-BE49-F238E27FC236}">
                  <a16:creationId xmlns:a16="http://schemas.microsoft.com/office/drawing/2014/main" id="{D73BF529-AA46-FD4B-9ACA-86CD8B0612CB}"/>
                </a:ext>
              </a:extLst>
            </p:cNvPr>
            <p:cNvCxnSpPr>
              <a:cxnSpLocks/>
            </p:cNvCxnSpPr>
            <p:nvPr/>
          </p:nvCxnSpPr>
          <p:spPr>
            <a:xfrm>
              <a:off x="8230243" y="4080781"/>
              <a:ext cx="516636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 name="Oval 4">
              <a:extLst>
                <a:ext uri="{FF2B5EF4-FFF2-40B4-BE49-F238E27FC236}">
                  <a16:creationId xmlns:a16="http://schemas.microsoft.com/office/drawing/2014/main" id="{5BFCAE05-E2FE-AF4D-A48A-4B2D82F72FAD}"/>
                </a:ext>
              </a:extLst>
            </p:cNvPr>
            <p:cNvSpPr/>
            <p:nvPr/>
          </p:nvSpPr>
          <p:spPr>
            <a:xfrm>
              <a:off x="9327523" y="3782602"/>
              <a:ext cx="596358" cy="596358"/>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 name="Oval 5">
              <a:extLst>
                <a:ext uri="{FF2B5EF4-FFF2-40B4-BE49-F238E27FC236}">
                  <a16:creationId xmlns:a16="http://schemas.microsoft.com/office/drawing/2014/main" id="{4780C23A-04B2-D745-BAA0-D70BFD6E4BF6}"/>
                </a:ext>
              </a:extLst>
            </p:cNvPr>
            <p:cNvSpPr/>
            <p:nvPr/>
          </p:nvSpPr>
          <p:spPr>
            <a:xfrm>
              <a:off x="11569801" y="3782602"/>
              <a:ext cx="596358" cy="596358"/>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8" name="Oval 7">
              <a:extLst>
                <a:ext uri="{FF2B5EF4-FFF2-40B4-BE49-F238E27FC236}">
                  <a16:creationId xmlns:a16="http://schemas.microsoft.com/office/drawing/2014/main" id="{0110B07C-BE92-1945-95D4-7453FDD7872C}"/>
                </a:ext>
              </a:extLst>
            </p:cNvPr>
            <p:cNvSpPr/>
            <p:nvPr/>
          </p:nvSpPr>
          <p:spPr>
            <a:xfrm>
              <a:off x="8679823" y="3134902"/>
              <a:ext cx="1891758" cy="1891758"/>
            </a:xfrm>
            <a:prstGeom prst="ellipse">
              <a:avLst/>
            </a:prstGeom>
            <a:noFill/>
            <a:ln>
              <a:solidFill>
                <a:schemeClr val="bg2">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9" name="Oval 8">
              <a:extLst>
                <a:ext uri="{FF2B5EF4-FFF2-40B4-BE49-F238E27FC236}">
                  <a16:creationId xmlns:a16="http://schemas.microsoft.com/office/drawing/2014/main" id="{D628548E-5DA7-2A4D-9918-C5B603019966}"/>
                </a:ext>
              </a:extLst>
            </p:cNvPr>
            <p:cNvSpPr/>
            <p:nvPr/>
          </p:nvSpPr>
          <p:spPr>
            <a:xfrm>
              <a:off x="10922101" y="3134902"/>
              <a:ext cx="1891758" cy="1891758"/>
            </a:xfrm>
            <a:prstGeom prst="ellipse">
              <a:avLst/>
            </a:prstGeom>
            <a:noFill/>
            <a:ln>
              <a:solidFill>
                <a:schemeClr val="bg2">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grpSp>
          <p:nvGrpSpPr>
            <p:cNvPr id="13" name="Group 12">
              <a:extLst>
                <a:ext uri="{FF2B5EF4-FFF2-40B4-BE49-F238E27FC236}">
                  <a16:creationId xmlns:a16="http://schemas.microsoft.com/office/drawing/2014/main" id="{28B9C36E-0481-1344-B575-60F7755C25A1}"/>
                </a:ext>
              </a:extLst>
            </p:cNvPr>
            <p:cNvGrpSpPr/>
            <p:nvPr/>
          </p:nvGrpSpPr>
          <p:grpSpPr>
            <a:xfrm>
              <a:off x="9007483" y="2904132"/>
              <a:ext cx="320040" cy="777240"/>
              <a:chOff x="4389120" y="2560320"/>
              <a:chExt cx="320040" cy="777240"/>
            </a:xfrm>
          </p:grpSpPr>
          <p:sp>
            <p:nvSpPr>
              <p:cNvPr id="12" name="Right Arrow 11">
                <a:extLst>
                  <a:ext uri="{FF2B5EF4-FFF2-40B4-BE49-F238E27FC236}">
                    <a16:creationId xmlns:a16="http://schemas.microsoft.com/office/drawing/2014/main" id="{B4E842A8-9604-054E-976E-6529EFFFD83F}"/>
                  </a:ext>
                </a:extLst>
              </p:cNvPr>
              <p:cNvSpPr/>
              <p:nvPr/>
            </p:nvSpPr>
            <p:spPr>
              <a:xfrm rot="16200000">
                <a:off x="4160520" y="2857500"/>
                <a:ext cx="777240" cy="182880"/>
              </a:xfrm>
              <a:prstGeom prst="rightArrow">
                <a:avLst>
                  <a:gd name="adj1" fmla="val 34127"/>
                  <a:gd name="adj2" fmla="val 5793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it-IT" sz="2000" dirty="0">
                  <a:latin typeface="IBM Plex Sans" panose="020B0503050000000000" pitchFamily="34" charset="0"/>
                </a:endParaRPr>
              </a:p>
            </p:txBody>
          </p:sp>
          <p:sp>
            <p:nvSpPr>
              <p:cNvPr id="7" name="Oval 6">
                <a:extLst>
                  <a:ext uri="{FF2B5EF4-FFF2-40B4-BE49-F238E27FC236}">
                    <a16:creationId xmlns:a16="http://schemas.microsoft.com/office/drawing/2014/main" id="{F74910A8-37A9-AF49-B031-12BED6B0D371}"/>
                  </a:ext>
                </a:extLst>
              </p:cNvPr>
              <p:cNvSpPr/>
              <p:nvPr/>
            </p:nvSpPr>
            <p:spPr>
              <a:xfrm>
                <a:off x="4389120" y="2788920"/>
                <a:ext cx="320040" cy="3200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grpSp>
        <p:grpSp>
          <p:nvGrpSpPr>
            <p:cNvPr id="14" name="Group 13">
              <a:extLst>
                <a:ext uri="{FF2B5EF4-FFF2-40B4-BE49-F238E27FC236}">
                  <a16:creationId xmlns:a16="http://schemas.microsoft.com/office/drawing/2014/main" id="{A516C0F4-7853-4A45-AFCE-791C3EEE766E}"/>
                </a:ext>
              </a:extLst>
            </p:cNvPr>
            <p:cNvGrpSpPr/>
            <p:nvPr/>
          </p:nvGrpSpPr>
          <p:grpSpPr>
            <a:xfrm rot="10800000">
              <a:off x="9923881" y="2892061"/>
              <a:ext cx="320040" cy="777240"/>
              <a:chOff x="4389120" y="2560320"/>
              <a:chExt cx="320040" cy="777240"/>
            </a:xfrm>
          </p:grpSpPr>
          <p:sp>
            <p:nvSpPr>
              <p:cNvPr id="15" name="Right Arrow 14">
                <a:extLst>
                  <a:ext uri="{FF2B5EF4-FFF2-40B4-BE49-F238E27FC236}">
                    <a16:creationId xmlns:a16="http://schemas.microsoft.com/office/drawing/2014/main" id="{D79D87B1-E045-5E4B-98A3-E8A531CFE34C}"/>
                  </a:ext>
                </a:extLst>
              </p:cNvPr>
              <p:cNvSpPr/>
              <p:nvPr/>
            </p:nvSpPr>
            <p:spPr>
              <a:xfrm rot="16200000">
                <a:off x="4160520" y="2857500"/>
                <a:ext cx="777240" cy="182880"/>
              </a:xfrm>
              <a:prstGeom prst="rightArrow">
                <a:avLst>
                  <a:gd name="adj1" fmla="val 34127"/>
                  <a:gd name="adj2" fmla="val 5793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it-IT" sz="2000" dirty="0">
                  <a:latin typeface="IBM Plex Sans" panose="020B0503050000000000" pitchFamily="34" charset="0"/>
                </a:endParaRPr>
              </a:p>
            </p:txBody>
          </p:sp>
          <p:sp>
            <p:nvSpPr>
              <p:cNvPr id="16" name="Oval 15">
                <a:extLst>
                  <a:ext uri="{FF2B5EF4-FFF2-40B4-BE49-F238E27FC236}">
                    <a16:creationId xmlns:a16="http://schemas.microsoft.com/office/drawing/2014/main" id="{8B67202B-F932-7440-8B01-F711642493DF}"/>
                  </a:ext>
                </a:extLst>
              </p:cNvPr>
              <p:cNvSpPr/>
              <p:nvPr/>
            </p:nvSpPr>
            <p:spPr>
              <a:xfrm>
                <a:off x="4389120" y="2788920"/>
                <a:ext cx="320040" cy="3200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grpSp>
      </p:grpSp>
      <p:grpSp>
        <p:nvGrpSpPr>
          <p:cNvPr id="34" name="Group 33">
            <a:extLst>
              <a:ext uri="{FF2B5EF4-FFF2-40B4-BE49-F238E27FC236}">
                <a16:creationId xmlns:a16="http://schemas.microsoft.com/office/drawing/2014/main" id="{0D8B1C1E-ACD1-7B44-9078-EDD6C4A9AF3B}"/>
              </a:ext>
            </a:extLst>
          </p:cNvPr>
          <p:cNvGrpSpPr/>
          <p:nvPr/>
        </p:nvGrpSpPr>
        <p:grpSpPr>
          <a:xfrm>
            <a:off x="7726680" y="1331835"/>
            <a:ext cx="5166360" cy="2420620"/>
            <a:chOff x="1362439" y="2606040"/>
            <a:chExt cx="5166360" cy="2420620"/>
          </a:xfrm>
        </p:grpSpPr>
        <p:cxnSp>
          <p:nvCxnSpPr>
            <p:cNvPr id="17" name="Straight Connector 16">
              <a:extLst>
                <a:ext uri="{FF2B5EF4-FFF2-40B4-BE49-F238E27FC236}">
                  <a16:creationId xmlns:a16="http://schemas.microsoft.com/office/drawing/2014/main" id="{BBEADF0A-6466-5E4D-B118-8CF1297D71C7}"/>
                </a:ext>
              </a:extLst>
            </p:cNvPr>
            <p:cNvCxnSpPr>
              <a:cxnSpLocks/>
            </p:cNvCxnSpPr>
            <p:nvPr/>
          </p:nvCxnSpPr>
          <p:spPr>
            <a:xfrm>
              <a:off x="1362439" y="4080781"/>
              <a:ext cx="516636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1EBAFE41-F588-7241-8872-09E7D9FEFFF8}"/>
                </a:ext>
              </a:extLst>
            </p:cNvPr>
            <p:cNvSpPr/>
            <p:nvPr/>
          </p:nvSpPr>
          <p:spPr>
            <a:xfrm>
              <a:off x="2459719" y="3782602"/>
              <a:ext cx="596358" cy="596358"/>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9" name="Oval 18">
              <a:extLst>
                <a:ext uri="{FF2B5EF4-FFF2-40B4-BE49-F238E27FC236}">
                  <a16:creationId xmlns:a16="http://schemas.microsoft.com/office/drawing/2014/main" id="{F2E261F1-D40F-CB4E-9CDC-D4D4F89F3A87}"/>
                </a:ext>
              </a:extLst>
            </p:cNvPr>
            <p:cNvSpPr/>
            <p:nvPr/>
          </p:nvSpPr>
          <p:spPr>
            <a:xfrm>
              <a:off x="4701997" y="3782602"/>
              <a:ext cx="596358" cy="596358"/>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0" name="Oval 19">
              <a:extLst>
                <a:ext uri="{FF2B5EF4-FFF2-40B4-BE49-F238E27FC236}">
                  <a16:creationId xmlns:a16="http://schemas.microsoft.com/office/drawing/2014/main" id="{4D9B6451-A5AD-BC4E-853B-520D5A452367}"/>
                </a:ext>
              </a:extLst>
            </p:cNvPr>
            <p:cNvSpPr/>
            <p:nvPr/>
          </p:nvSpPr>
          <p:spPr>
            <a:xfrm>
              <a:off x="1812019" y="3134902"/>
              <a:ext cx="1891758" cy="1891758"/>
            </a:xfrm>
            <a:prstGeom prst="ellipse">
              <a:avLst/>
            </a:prstGeom>
            <a:noFill/>
            <a:ln>
              <a:solidFill>
                <a:schemeClr val="bg2">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1" name="Oval 20">
              <a:extLst>
                <a:ext uri="{FF2B5EF4-FFF2-40B4-BE49-F238E27FC236}">
                  <a16:creationId xmlns:a16="http://schemas.microsoft.com/office/drawing/2014/main" id="{D381FFBD-AD7C-0942-8DE1-A422A9F50D1B}"/>
                </a:ext>
              </a:extLst>
            </p:cNvPr>
            <p:cNvSpPr/>
            <p:nvPr/>
          </p:nvSpPr>
          <p:spPr>
            <a:xfrm>
              <a:off x="4054297" y="3134902"/>
              <a:ext cx="1891758" cy="1891758"/>
            </a:xfrm>
            <a:prstGeom prst="ellipse">
              <a:avLst/>
            </a:prstGeom>
            <a:noFill/>
            <a:ln>
              <a:solidFill>
                <a:schemeClr val="bg2">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grpSp>
          <p:nvGrpSpPr>
            <p:cNvPr id="22" name="Group 21">
              <a:extLst>
                <a:ext uri="{FF2B5EF4-FFF2-40B4-BE49-F238E27FC236}">
                  <a16:creationId xmlns:a16="http://schemas.microsoft.com/office/drawing/2014/main" id="{5D47B835-196C-4E4A-848A-67761769731C}"/>
                </a:ext>
              </a:extLst>
            </p:cNvPr>
            <p:cNvGrpSpPr/>
            <p:nvPr/>
          </p:nvGrpSpPr>
          <p:grpSpPr>
            <a:xfrm>
              <a:off x="2139679" y="2892061"/>
              <a:ext cx="320040" cy="777240"/>
              <a:chOff x="4389120" y="2560320"/>
              <a:chExt cx="320040" cy="777240"/>
            </a:xfrm>
          </p:grpSpPr>
          <p:sp>
            <p:nvSpPr>
              <p:cNvPr id="23" name="Right Arrow 22">
                <a:extLst>
                  <a:ext uri="{FF2B5EF4-FFF2-40B4-BE49-F238E27FC236}">
                    <a16:creationId xmlns:a16="http://schemas.microsoft.com/office/drawing/2014/main" id="{E29C7967-930A-A64C-833B-D3B1BA759AB6}"/>
                  </a:ext>
                </a:extLst>
              </p:cNvPr>
              <p:cNvSpPr/>
              <p:nvPr/>
            </p:nvSpPr>
            <p:spPr>
              <a:xfrm rot="16200000">
                <a:off x="4160520" y="2857500"/>
                <a:ext cx="777240" cy="182880"/>
              </a:xfrm>
              <a:prstGeom prst="rightArrow">
                <a:avLst>
                  <a:gd name="adj1" fmla="val 34127"/>
                  <a:gd name="adj2" fmla="val 5793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it-IT" sz="2000" dirty="0">
                  <a:latin typeface="IBM Plex Sans" panose="020B0503050000000000" pitchFamily="34" charset="0"/>
                </a:endParaRPr>
              </a:p>
            </p:txBody>
          </p:sp>
          <p:sp>
            <p:nvSpPr>
              <p:cNvPr id="24" name="Oval 23">
                <a:extLst>
                  <a:ext uri="{FF2B5EF4-FFF2-40B4-BE49-F238E27FC236}">
                    <a16:creationId xmlns:a16="http://schemas.microsoft.com/office/drawing/2014/main" id="{3AD256C6-244E-6D44-8EA5-30AB58DC942E}"/>
                  </a:ext>
                </a:extLst>
              </p:cNvPr>
              <p:cNvSpPr/>
              <p:nvPr/>
            </p:nvSpPr>
            <p:spPr>
              <a:xfrm>
                <a:off x="4389120" y="2788920"/>
                <a:ext cx="320040" cy="3200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grpSp>
        <p:grpSp>
          <p:nvGrpSpPr>
            <p:cNvPr id="25" name="Group 24">
              <a:extLst>
                <a:ext uri="{FF2B5EF4-FFF2-40B4-BE49-F238E27FC236}">
                  <a16:creationId xmlns:a16="http://schemas.microsoft.com/office/drawing/2014/main" id="{BDDBA680-74A2-5E45-BA0A-11D5684F98C8}"/>
                </a:ext>
              </a:extLst>
            </p:cNvPr>
            <p:cNvGrpSpPr/>
            <p:nvPr/>
          </p:nvGrpSpPr>
          <p:grpSpPr>
            <a:xfrm rot="10800000">
              <a:off x="5292191" y="2892061"/>
              <a:ext cx="320040" cy="777240"/>
              <a:chOff x="4389120" y="2560320"/>
              <a:chExt cx="320040" cy="777240"/>
            </a:xfrm>
          </p:grpSpPr>
          <p:sp>
            <p:nvSpPr>
              <p:cNvPr id="26" name="Right Arrow 25">
                <a:extLst>
                  <a:ext uri="{FF2B5EF4-FFF2-40B4-BE49-F238E27FC236}">
                    <a16:creationId xmlns:a16="http://schemas.microsoft.com/office/drawing/2014/main" id="{DD0E092F-D633-B14A-8E09-209104BF6CE8}"/>
                  </a:ext>
                </a:extLst>
              </p:cNvPr>
              <p:cNvSpPr/>
              <p:nvPr/>
            </p:nvSpPr>
            <p:spPr>
              <a:xfrm rot="16200000">
                <a:off x="4160520" y="2857500"/>
                <a:ext cx="777240" cy="182880"/>
              </a:xfrm>
              <a:prstGeom prst="rightArrow">
                <a:avLst>
                  <a:gd name="adj1" fmla="val 34127"/>
                  <a:gd name="adj2" fmla="val 5793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it-IT" sz="2000" dirty="0">
                  <a:latin typeface="IBM Plex Sans" panose="020B0503050000000000" pitchFamily="34" charset="0"/>
                </a:endParaRPr>
              </a:p>
            </p:txBody>
          </p:sp>
          <p:sp>
            <p:nvSpPr>
              <p:cNvPr id="27" name="Oval 26">
                <a:extLst>
                  <a:ext uri="{FF2B5EF4-FFF2-40B4-BE49-F238E27FC236}">
                    <a16:creationId xmlns:a16="http://schemas.microsoft.com/office/drawing/2014/main" id="{9D514524-0BA1-944C-924C-AB8B3353F10B}"/>
                  </a:ext>
                </a:extLst>
              </p:cNvPr>
              <p:cNvSpPr/>
              <p:nvPr/>
            </p:nvSpPr>
            <p:spPr>
              <a:xfrm>
                <a:off x="4389120" y="2788920"/>
                <a:ext cx="320040" cy="3200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grpSp>
        <p:sp>
          <p:nvSpPr>
            <p:cNvPr id="30" name="TextBox 29">
              <a:extLst>
                <a:ext uri="{FF2B5EF4-FFF2-40B4-BE49-F238E27FC236}">
                  <a16:creationId xmlns:a16="http://schemas.microsoft.com/office/drawing/2014/main" id="{FA3611AD-33C0-EE48-BFF7-AC355322C0C7}"/>
                </a:ext>
              </a:extLst>
            </p:cNvPr>
            <p:cNvSpPr txBox="1"/>
            <p:nvPr/>
          </p:nvSpPr>
          <p:spPr>
            <a:xfrm>
              <a:off x="3177184" y="2606040"/>
              <a:ext cx="0" cy="0"/>
            </a:xfrm>
            <a:prstGeom prst="rect">
              <a:avLst/>
            </a:prstGeom>
          </p:spPr>
          <p:txBody>
            <a:bodyPr wrap="none" lIns="91440" tIns="45720" rIns="91440" bIns="45720" rtlCol="0">
              <a:noAutofit/>
            </a:bodyPr>
            <a:lstStyle/>
            <a:p>
              <a:pPr>
                <a:lnSpc>
                  <a:spcPct val="105000"/>
                </a:lnSpc>
                <a:spcBef>
                  <a:spcPts val="1000"/>
                </a:spcBef>
              </a:pPr>
              <a:endParaRPr lang="it-IT" sz="2000" dirty="0" err="1">
                <a:solidFill>
                  <a:schemeClr val="tx1"/>
                </a:solidFill>
                <a:latin typeface="IBM Plex Sans" charset="0"/>
                <a:ea typeface="IBM Plex Sans" charset="0"/>
                <a:cs typeface="IBM Plex Sans" charset="0"/>
              </a:endParaRPr>
            </a:p>
          </p:txBody>
        </p:sp>
        <p:sp>
          <p:nvSpPr>
            <p:cNvPr id="31" name="TextBox 30">
              <a:extLst>
                <a:ext uri="{FF2B5EF4-FFF2-40B4-BE49-F238E27FC236}">
                  <a16:creationId xmlns:a16="http://schemas.microsoft.com/office/drawing/2014/main" id="{1EAA07F1-8911-D749-885D-37D0C66372F6}"/>
                </a:ext>
              </a:extLst>
            </p:cNvPr>
            <p:cNvSpPr txBox="1"/>
            <p:nvPr/>
          </p:nvSpPr>
          <p:spPr>
            <a:xfrm>
              <a:off x="2237384" y="2758440"/>
              <a:ext cx="0" cy="0"/>
            </a:xfrm>
            <a:prstGeom prst="rect">
              <a:avLst/>
            </a:prstGeom>
          </p:spPr>
          <p:txBody>
            <a:bodyPr wrap="none" lIns="91440" tIns="45720" rIns="91440" bIns="45720" rtlCol="0">
              <a:noAutofit/>
            </a:bodyPr>
            <a:lstStyle/>
            <a:p>
              <a:pPr>
                <a:lnSpc>
                  <a:spcPct val="105000"/>
                </a:lnSpc>
                <a:spcBef>
                  <a:spcPts val="1000"/>
                </a:spcBef>
              </a:pPr>
              <a:endParaRPr lang="it-IT" sz="2000" dirty="0" err="1">
                <a:solidFill>
                  <a:schemeClr val="tx1"/>
                </a:solidFill>
                <a:latin typeface="IBM Plex Sans" charset="0"/>
                <a:ea typeface="IBM Plex Sans" charset="0"/>
                <a:cs typeface="IBM Plex Sans" charset="0"/>
              </a:endParaRPr>
            </a:p>
          </p:txBody>
        </p:sp>
      </p:grpSp>
    </p:spTree>
    <p:extLst>
      <p:ext uri="{BB962C8B-B14F-4D97-AF65-F5344CB8AC3E}">
        <p14:creationId xmlns:p14="http://schemas.microsoft.com/office/powerpoint/2010/main" val="40016921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FC6DC0F-20CB-8642-89F2-B39B771D84CC}"/>
              </a:ext>
            </a:extLst>
          </p:cNvPr>
          <p:cNvSpPr>
            <a:spLocks noGrp="1"/>
          </p:cNvSpPr>
          <p:nvPr>
            <p:ph type="body" sz="quarter" idx="11"/>
          </p:nvPr>
        </p:nvSpPr>
        <p:spPr/>
        <p:txBody>
          <a:bodyPr/>
          <a:lstStyle/>
          <a:p>
            <a:r>
              <a:rPr lang="it-IT"/>
              <a:t>Tests on real HW</a:t>
            </a:r>
          </a:p>
        </p:txBody>
      </p:sp>
      <p:sp>
        <p:nvSpPr>
          <p:cNvPr id="3" name="Title 2">
            <a:extLst>
              <a:ext uri="{FF2B5EF4-FFF2-40B4-BE49-F238E27FC236}">
                <a16:creationId xmlns:a16="http://schemas.microsoft.com/office/drawing/2014/main" id="{C185E944-B7E2-D843-9010-83D182066E49}"/>
              </a:ext>
            </a:extLst>
          </p:cNvPr>
          <p:cNvSpPr>
            <a:spLocks noGrp="1"/>
          </p:cNvSpPr>
          <p:nvPr>
            <p:ph type="title"/>
          </p:nvPr>
        </p:nvSpPr>
        <p:spPr/>
        <p:txBody>
          <a:bodyPr/>
          <a:lstStyle/>
          <a:p>
            <a:r>
              <a:rPr lang="it-IT"/>
              <a:t>Comments</a:t>
            </a:r>
          </a:p>
        </p:txBody>
      </p:sp>
      <p:sp>
        <p:nvSpPr>
          <p:cNvPr id="4" name="Content Placeholder 5">
            <a:extLst>
              <a:ext uri="{FF2B5EF4-FFF2-40B4-BE49-F238E27FC236}">
                <a16:creationId xmlns:a16="http://schemas.microsoft.com/office/drawing/2014/main" id="{A04746C6-633F-E74A-9485-A63E86B7D736}"/>
              </a:ext>
            </a:extLst>
          </p:cNvPr>
          <p:cNvSpPr txBox="1">
            <a:spLocks/>
          </p:cNvSpPr>
          <p:nvPr/>
        </p:nvSpPr>
        <p:spPr>
          <a:xfrm>
            <a:off x="457200" y="1920240"/>
            <a:ext cx="13258800" cy="2560320"/>
          </a:xfrm>
          <a:prstGeom prst="rect">
            <a:avLst/>
          </a:prstGeom>
        </p:spPr>
        <p:txBody>
          <a:bodyPr/>
          <a:lst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dirty="0" smtClean="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pPr marL="342900" indent="-342900">
              <a:buFont typeface="+mj-lt"/>
              <a:buAutoNum type="arabicPeriod"/>
            </a:pPr>
            <a:r>
              <a:rPr lang="it-IT" sz="2400" u="sng"/>
              <a:t>First point not aligned</a:t>
            </a:r>
            <a:r>
              <a:rPr lang="it-IT" sz="2400"/>
              <a:t>: in some runs the first point (for angle 0) is not aligned to 1</a:t>
            </a:r>
          </a:p>
          <a:p>
            <a:pPr marL="342900" indent="-342900">
              <a:buFont typeface="+mj-lt"/>
              <a:buAutoNum type="arabicPeriod"/>
            </a:pPr>
            <a:r>
              <a:rPr lang="it-IT" sz="2400" u="sng"/>
              <a:t>Data shift</a:t>
            </a:r>
            <a:r>
              <a:rPr lang="it-IT" sz="2400"/>
              <a:t>: in some nTrot = 1 runs, data oscillations are shifted from theory</a:t>
            </a:r>
          </a:p>
          <a:p>
            <a:pPr marL="342900" indent="-342900">
              <a:buFont typeface="+mj-lt"/>
              <a:buAutoNum type="arabicPeriod"/>
            </a:pPr>
            <a:r>
              <a:rPr lang="it-IT" sz="2400" u="sng"/>
              <a:t>Amplitude scale</a:t>
            </a:r>
            <a:r>
              <a:rPr lang="it-IT" sz="2400"/>
              <a:t>: each run present different scaling factor</a:t>
            </a:r>
          </a:p>
          <a:p>
            <a:endParaRPr lang="it-IT" sz="2400">
              <a:solidFill>
                <a:schemeClr val="tx1">
                  <a:lumMod val="50000"/>
                  <a:lumOff val="50000"/>
                </a:schemeClr>
              </a:solidFill>
            </a:endParaRPr>
          </a:p>
          <a:p>
            <a:pPr marL="342900" indent="-342900">
              <a:buFont typeface="+mj-lt"/>
              <a:buAutoNum type="arabicPeriod"/>
            </a:pPr>
            <a:endParaRPr lang="it-IT" sz="2400">
              <a:solidFill>
                <a:schemeClr val="tx1">
                  <a:lumMod val="50000"/>
                  <a:lumOff val="50000"/>
                </a:schemeClr>
              </a:solidFill>
            </a:endParaRPr>
          </a:p>
        </p:txBody>
      </p:sp>
    </p:spTree>
    <p:extLst>
      <p:ext uri="{BB962C8B-B14F-4D97-AF65-F5344CB8AC3E}">
        <p14:creationId xmlns:p14="http://schemas.microsoft.com/office/powerpoint/2010/main" val="12938404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40339B18-8F26-0E41-AA18-D9D25CB9515F}"/>
              </a:ext>
            </a:extLst>
          </p:cNvPr>
          <p:cNvSpPr>
            <a:spLocks noGrp="1"/>
          </p:cNvSpPr>
          <p:nvPr>
            <p:ph type="title"/>
          </p:nvPr>
        </p:nvSpPr>
        <p:spPr/>
        <p:txBody>
          <a:bodyPr/>
          <a:lstStyle/>
          <a:p>
            <a:r>
              <a:rPr lang="it-IT"/>
              <a:t>Optimization tests</a:t>
            </a:r>
          </a:p>
        </p:txBody>
      </p:sp>
      <p:sp>
        <p:nvSpPr>
          <p:cNvPr id="2" name="TextBox 1">
            <a:extLst>
              <a:ext uri="{FF2B5EF4-FFF2-40B4-BE49-F238E27FC236}">
                <a16:creationId xmlns:a16="http://schemas.microsoft.com/office/drawing/2014/main" id="{D9D5B190-AD4A-DF46-8C3D-3EC83041F6AB}"/>
              </a:ext>
            </a:extLst>
          </p:cNvPr>
          <p:cNvSpPr txBox="1"/>
          <p:nvPr/>
        </p:nvSpPr>
        <p:spPr>
          <a:xfrm>
            <a:off x="3840480" y="3305908"/>
            <a:ext cx="0" cy="0"/>
          </a:xfrm>
          <a:prstGeom prst="rect">
            <a:avLst/>
          </a:prstGeom>
        </p:spPr>
        <p:txBody>
          <a:bodyPr wrap="none" lIns="91440" tIns="45720" rIns="91440" bIns="45720" rtlCol="0">
            <a:noAutofit/>
          </a:bodyPr>
          <a:lstStyle/>
          <a:p>
            <a:pPr>
              <a:lnSpc>
                <a:spcPct val="105000"/>
              </a:lnSpc>
              <a:spcBef>
                <a:spcPts val="1000"/>
              </a:spcBef>
            </a:pPr>
            <a:endParaRPr lang="it-IT" sz="2000" dirty="0" err="1">
              <a:solidFill>
                <a:schemeClr val="tx1"/>
              </a:solidFill>
              <a:latin typeface="IBM Plex Sans" charset="0"/>
              <a:ea typeface="IBM Plex Sans" charset="0"/>
              <a:cs typeface="IBM Plex Sans" charset="0"/>
            </a:endParaRPr>
          </a:p>
        </p:txBody>
      </p:sp>
      <p:sp>
        <p:nvSpPr>
          <p:cNvPr id="4" name="Rectangle 3">
            <a:extLst>
              <a:ext uri="{FF2B5EF4-FFF2-40B4-BE49-F238E27FC236}">
                <a16:creationId xmlns:a16="http://schemas.microsoft.com/office/drawing/2014/main" id="{AAA1EE16-BE41-724B-862E-26C0A39EF2A0}"/>
              </a:ext>
            </a:extLst>
          </p:cNvPr>
          <p:cNvSpPr/>
          <p:nvPr/>
        </p:nvSpPr>
        <p:spPr>
          <a:xfrm>
            <a:off x="457200" y="1508760"/>
            <a:ext cx="13716000" cy="5238101"/>
          </a:xfrm>
          <a:prstGeom prst="rect">
            <a:avLst/>
          </a:prstGeom>
        </p:spPr>
        <p:txBody>
          <a:bodyPr wrap="square">
            <a:spAutoFit/>
          </a:bodyPr>
          <a:lstStyle/>
          <a:p>
            <a:pPr marL="342900" indent="-342900">
              <a:lnSpc>
                <a:spcPct val="105000"/>
              </a:lnSpc>
              <a:spcBef>
                <a:spcPts val="1000"/>
              </a:spcBef>
              <a:buFont typeface="Wingdings" pitchFamily="2" charset="2"/>
              <a:buChar char="§"/>
            </a:pPr>
            <a:r>
              <a:rPr lang="it-IT" sz="1600" b="1" dirty="0" err="1">
                <a:latin typeface="IBM Plex Sans" charset="0"/>
                <a:ea typeface="IBM Plex Sans" charset="0"/>
                <a:cs typeface="IBM Plex Sans" charset="0"/>
              </a:rPr>
              <a:t>Expectation value corrections</a:t>
            </a:r>
            <a:r>
              <a:rPr lang="it-IT" sz="1600" dirty="0" err="1">
                <a:latin typeface="IBM Plex Sans" charset="0"/>
                <a:ea typeface="IBM Plex Sans" charset="0"/>
                <a:cs typeface="IBM Plex Sans" charset="0"/>
              </a:rPr>
              <a:t>: best amplitude correction factor</a:t>
            </a:r>
          </a:p>
          <a:p>
            <a:pPr marL="891540" lvl="1" indent="-342900">
              <a:lnSpc>
                <a:spcPct val="105000"/>
              </a:lnSpc>
              <a:spcBef>
                <a:spcPts val="1000"/>
              </a:spcBef>
              <a:buFont typeface="Wingdings" pitchFamily="2" charset="2"/>
              <a:buChar char="§"/>
            </a:pPr>
            <a:r>
              <a:rPr lang="it-IT" sz="1600" dirty="0" err="1">
                <a:latin typeface="IBM Plex Sans" charset="0"/>
                <a:ea typeface="IBM Plex Sans" charset="0"/>
                <a:cs typeface="IBM Plex Sans" charset="0"/>
              </a:rPr>
              <a:t>We expect that the calculation output can be corrected to match the theoretical distribution</a:t>
            </a:r>
          </a:p>
          <a:p>
            <a:pPr marL="891540" lvl="1" indent="-342900">
              <a:lnSpc>
                <a:spcPct val="105000"/>
              </a:lnSpc>
              <a:spcBef>
                <a:spcPts val="1000"/>
              </a:spcBef>
              <a:buFont typeface="Wingdings" pitchFamily="2" charset="2"/>
              <a:buChar char="§"/>
            </a:pPr>
            <a:r>
              <a:rPr lang="it-IT" sz="1600" dirty="0" err="1">
                <a:latin typeface="IBM Plex Sans" charset="0"/>
                <a:ea typeface="IBM Plex Sans" charset="0"/>
                <a:cs typeface="IBM Plex Sans" charset="0"/>
              </a:rPr>
              <a:t>This correction is a multiplication factor applied to each point</a:t>
            </a:r>
          </a:p>
          <a:p>
            <a:pPr marL="891540" lvl="1" indent="-342900">
              <a:lnSpc>
                <a:spcPct val="105000"/>
              </a:lnSpc>
              <a:spcBef>
                <a:spcPts val="1000"/>
              </a:spcBef>
              <a:buFont typeface="Wingdings" pitchFamily="2" charset="2"/>
              <a:buChar char="§"/>
            </a:pPr>
            <a:r>
              <a:rPr lang="it-IT" sz="1600" dirty="0" err="1">
                <a:latin typeface="IBM Plex Sans" charset="0"/>
                <a:ea typeface="IBM Plex Sans" charset="0"/>
                <a:cs typeface="IBM Plex Sans" charset="0"/>
              </a:rPr>
              <a:t>The correction factor acts on an overall correction on amplitude: even if it cannot be easily calculated </a:t>
            </a:r>
            <a:r>
              <a:rPr lang="it-IT" sz="1600" i="1" dirty="0" err="1">
                <a:latin typeface="IBM Plex Sans" charset="0"/>
                <a:ea typeface="IBM Plex Sans" charset="0"/>
                <a:cs typeface="IBM Plex Sans" charset="0"/>
              </a:rPr>
              <a:t>a priori</a:t>
            </a:r>
            <a:r>
              <a:rPr lang="it-IT" sz="1600" dirty="0" err="1">
                <a:latin typeface="IBM Plex Sans" charset="0"/>
                <a:ea typeface="IBM Plex Sans" charset="0"/>
                <a:cs typeface="IBM Plex Sans" charset="0"/>
              </a:rPr>
              <a:t>, it can be calculated </a:t>
            </a:r>
            <a:r>
              <a:rPr lang="it-IT" sz="1600" i="1" dirty="0" err="1">
                <a:latin typeface="IBM Plex Sans" charset="0"/>
                <a:ea typeface="IBM Plex Sans" charset="0"/>
                <a:cs typeface="IBM Plex Sans" charset="0"/>
              </a:rPr>
              <a:t>a posteriori </a:t>
            </a:r>
            <a:r>
              <a:rPr lang="it-IT" sz="1600" dirty="0" err="1">
                <a:latin typeface="IBM Plex Sans" charset="0"/>
                <a:ea typeface="IBM Plex Sans" charset="0"/>
                <a:cs typeface="IBM Plex Sans" charset="0"/>
              </a:rPr>
              <a:t>to prove that quantum calculated points follow the expected shape</a:t>
            </a:r>
          </a:p>
          <a:p>
            <a:pPr marL="891540" lvl="1" indent="-342900">
              <a:lnSpc>
                <a:spcPct val="105000"/>
              </a:lnSpc>
              <a:spcBef>
                <a:spcPts val="1000"/>
              </a:spcBef>
              <a:buFont typeface="Wingdings" pitchFamily="2" charset="2"/>
              <a:buChar char="§"/>
            </a:pPr>
            <a:r>
              <a:rPr lang="it-IT" sz="1600" dirty="0" err="1">
                <a:latin typeface="IBM Plex Sans" charset="0"/>
                <a:ea typeface="IBM Plex Sans" charset="0"/>
                <a:cs typeface="IBM Plex Sans" charset="0"/>
              </a:rPr>
              <a:t>Maybe some machine learning algorithms can be leveraged on calibration data to calculate corrections</a:t>
            </a:r>
          </a:p>
          <a:p>
            <a:pPr marL="891540" lvl="1" indent="-342900">
              <a:lnSpc>
                <a:spcPct val="105000"/>
              </a:lnSpc>
              <a:spcBef>
                <a:spcPts val="1000"/>
              </a:spcBef>
              <a:buFont typeface="Wingdings" pitchFamily="2" charset="2"/>
              <a:buChar char="§"/>
            </a:pPr>
            <a:endParaRPr lang="it-IT" sz="1600" dirty="0" err="1">
              <a:latin typeface="IBM Plex Sans" charset="0"/>
              <a:ea typeface="IBM Plex Sans" charset="0"/>
              <a:cs typeface="IBM Plex Sans" charset="0"/>
            </a:endParaRPr>
          </a:p>
          <a:p>
            <a:pPr marL="342900" indent="-342900">
              <a:lnSpc>
                <a:spcPct val="105000"/>
              </a:lnSpc>
              <a:spcBef>
                <a:spcPts val="1000"/>
              </a:spcBef>
              <a:buFont typeface="Wingdings" pitchFamily="2" charset="2"/>
              <a:buChar char="§"/>
            </a:pPr>
            <a:r>
              <a:rPr lang="it-IT" sz="1600" b="1" dirty="0" err="1">
                <a:latin typeface="IBM Plex Sans" charset="0"/>
                <a:ea typeface="IBM Plex Sans" charset="0"/>
                <a:cs typeface="IBM Plex Sans" charset="0"/>
              </a:rPr>
              <a:t>Used qubit vs processor topology</a:t>
            </a:r>
            <a:r>
              <a:rPr lang="it-IT" sz="1600" dirty="0" err="1">
                <a:latin typeface="IBM Plex Sans" charset="0"/>
                <a:ea typeface="IBM Plex Sans" charset="0"/>
                <a:cs typeface="IBM Plex Sans" charset="0"/>
              </a:rPr>
              <a:t>: best transpiling option</a:t>
            </a:r>
          </a:p>
          <a:p>
            <a:pPr marL="891540" lvl="1" indent="-342900">
              <a:lnSpc>
                <a:spcPct val="105000"/>
              </a:lnSpc>
              <a:spcBef>
                <a:spcPts val="1000"/>
              </a:spcBef>
              <a:buFont typeface="Wingdings" pitchFamily="2" charset="2"/>
              <a:buChar char="§"/>
            </a:pPr>
            <a:r>
              <a:rPr lang="it-IT" sz="1600" dirty="0" err="1">
                <a:latin typeface="IBM Plex Sans" charset="0"/>
                <a:ea typeface="IBM Plex Sans" charset="0"/>
                <a:cs typeface="IBM Plex Sans" charset="0"/>
              </a:rPr>
              <a:t>Transpiling automatically selects qubits used in calculation</a:t>
            </a:r>
          </a:p>
          <a:p>
            <a:pPr marL="891540" lvl="1" indent="-342900">
              <a:lnSpc>
                <a:spcPct val="105000"/>
              </a:lnSpc>
              <a:spcBef>
                <a:spcPts val="1000"/>
              </a:spcBef>
              <a:buFont typeface="Wingdings" pitchFamily="2" charset="2"/>
              <a:buChar char="§"/>
            </a:pPr>
            <a:r>
              <a:rPr lang="it-IT" sz="1600" dirty="0" err="1">
                <a:latin typeface="IBM Plex Sans" charset="0"/>
                <a:ea typeface="IBM Plex Sans" charset="0"/>
                <a:cs typeface="IBM Plex Sans" charset="0"/>
              </a:rPr>
              <a:t>Some tests are performed to optimize qubits selection</a:t>
            </a:r>
          </a:p>
          <a:p>
            <a:pPr marL="891540" lvl="1" indent="-342900">
              <a:lnSpc>
                <a:spcPct val="105000"/>
              </a:lnSpc>
              <a:spcBef>
                <a:spcPts val="1000"/>
              </a:spcBef>
              <a:buFont typeface="Wingdings" pitchFamily="2" charset="2"/>
              <a:buChar char="§"/>
            </a:pPr>
            <a:endParaRPr lang="it-IT" sz="1600" dirty="0" err="1">
              <a:latin typeface="IBM Plex Sans" charset="0"/>
              <a:ea typeface="IBM Plex Sans" charset="0"/>
              <a:cs typeface="IBM Plex Sans" charset="0"/>
            </a:endParaRPr>
          </a:p>
          <a:p>
            <a:pPr marL="342900" indent="-342900">
              <a:lnSpc>
                <a:spcPct val="105000"/>
              </a:lnSpc>
              <a:spcBef>
                <a:spcPts val="1000"/>
              </a:spcBef>
              <a:buFont typeface="Wingdings" pitchFamily="2" charset="2"/>
              <a:buChar char="§"/>
            </a:pPr>
            <a:r>
              <a:rPr lang="it-IT" sz="1600" b="1" dirty="0" err="1">
                <a:latin typeface="IBM Plex Sans" charset="0"/>
                <a:ea typeface="IBM Plex Sans" charset="0"/>
                <a:cs typeface="IBM Plex Sans" charset="0"/>
              </a:rPr>
              <a:t>Gates characterization</a:t>
            </a:r>
            <a:r>
              <a:rPr lang="it-IT" sz="1600" dirty="0" err="1">
                <a:latin typeface="IBM Plex Sans" charset="0"/>
                <a:ea typeface="IBM Plex Sans" charset="0"/>
                <a:cs typeface="IBM Plex Sans" charset="0"/>
              </a:rPr>
              <a:t>: best set of parameters to correct rotation axes</a:t>
            </a:r>
          </a:p>
          <a:p>
            <a:pPr marL="891540" lvl="1" indent="-342900">
              <a:lnSpc>
                <a:spcPct val="105000"/>
              </a:lnSpc>
              <a:spcBef>
                <a:spcPts val="1000"/>
              </a:spcBef>
              <a:buFont typeface="Wingdings" pitchFamily="2" charset="2"/>
              <a:buChar char="§"/>
            </a:pPr>
            <a:r>
              <a:rPr lang="it-IT" sz="1600" dirty="0" err="1">
                <a:latin typeface="IBM Plex Sans" charset="0"/>
                <a:ea typeface="IBM Plex Sans" charset="0"/>
                <a:cs typeface="IBM Plex Sans" charset="0"/>
              </a:rPr>
              <a:t>By considering eventual tilt angles / systematic errors, actual rotations can be corrected</a:t>
            </a:r>
          </a:p>
          <a:p>
            <a:pPr marL="891540" lvl="1" indent="-342900">
              <a:lnSpc>
                <a:spcPct val="105000"/>
              </a:lnSpc>
              <a:spcBef>
                <a:spcPts val="1000"/>
              </a:spcBef>
              <a:buFont typeface="Wingdings" pitchFamily="2" charset="2"/>
              <a:buChar char="§"/>
            </a:pPr>
            <a:r>
              <a:rPr lang="it-IT" sz="1600" dirty="0" err="1">
                <a:latin typeface="IBM Plex Sans" charset="0"/>
                <a:ea typeface="IBM Plex Sans" charset="0"/>
                <a:cs typeface="IBM Plex Sans" charset="0"/>
              </a:rPr>
              <a:t>For a single rotation R gate we should use 5 U gates, increasing drammatically circuit size</a:t>
            </a:r>
          </a:p>
        </p:txBody>
      </p:sp>
      <p:sp>
        <p:nvSpPr>
          <p:cNvPr id="3" name="Rectangle 2">
            <a:extLst>
              <a:ext uri="{FF2B5EF4-FFF2-40B4-BE49-F238E27FC236}">
                <a16:creationId xmlns:a16="http://schemas.microsoft.com/office/drawing/2014/main" id="{9DFC805E-0FD9-604D-9B46-CC7CF953250D}"/>
              </a:ext>
            </a:extLst>
          </p:cNvPr>
          <p:cNvSpPr/>
          <p:nvPr/>
        </p:nvSpPr>
        <p:spPr>
          <a:xfrm>
            <a:off x="7498080" y="1530057"/>
            <a:ext cx="5852160" cy="323165"/>
          </a:xfrm>
          <a:prstGeom prst="rect">
            <a:avLst/>
          </a:prstGeom>
        </p:spPr>
        <p:txBody>
          <a:bodyPr wrap="square">
            <a:spAutoFit/>
          </a:bodyPr>
          <a:lstStyle/>
          <a:p>
            <a:r>
              <a:rPr lang="it-IT" sz="1500">
                <a:latin typeface="IBM Plex Sans Thin" panose="020B0203050203000203" pitchFamily="34" charset="0"/>
              </a:rPr>
              <a:t> pr3["res"] = (1-correction*(pr3['0000']-pr3['1000'])/nShots)/2</a:t>
            </a:r>
          </a:p>
        </p:txBody>
      </p:sp>
    </p:spTree>
    <p:extLst>
      <p:ext uri="{BB962C8B-B14F-4D97-AF65-F5344CB8AC3E}">
        <p14:creationId xmlns:p14="http://schemas.microsoft.com/office/powerpoint/2010/main" val="38456000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865312F9-B133-084C-99B5-BB44A54F358E}"/>
              </a:ext>
            </a:extLst>
          </p:cNvPr>
          <p:cNvPicPr>
            <a:picLocks noChangeAspect="1"/>
          </p:cNvPicPr>
          <p:nvPr/>
        </p:nvPicPr>
        <p:blipFill>
          <a:blip r:embed="rId2"/>
          <a:stretch>
            <a:fillRect/>
          </a:stretch>
        </p:blipFill>
        <p:spPr>
          <a:xfrm>
            <a:off x="353361" y="2939892"/>
            <a:ext cx="3916015" cy="2684691"/>
          </a:xfrm>
          <a:prstGeom prst="rect">
            <a:avLst/>
          </a:prstGeom>
        </p:spPr>
      </p:pic>
      <p:sp>
        <p:nvSpPr>
          <p:cNvPr id="2" name="Text Placeholder 1">
            <a:extLst>
              <a:ext uri="{FF2B5EF4-FFF2-40B4-BE49-F238E27FC236}">
                <a16:creationId xmlns:a16="http://schemas.microsoft.com/office/drawing/2014/main" id="{22128762-E324-E24C-8492-8CEAD52CC7F5}"/>
              </a:ext>
            </a:extLst>
          </p:cNvPr>
          <p:cNvSpPr>
            <a:spLocks noGrp="1"/>
          </p:cNvSpPr>
          <p:nvPr>
            <p:ph type="body" sz="quarter" idx="11"/>
          </p:nvPr>
        </p:nvSpPr>
        <p:spPr/>
        <p:txBody>
          <a:bodyPr/>
          <a:lstStyle/>
          <a:p>
            <a:r>
              <a:rPr lang="it-IT"/>
              <a:t>Optimization tests</a:t>
            </a:r>
          </a:p>
        </p:txBody>
      </p:sp>
      <p:sp>
        <p:nvSpPr>
          <p:cNvPr id="4" name="Title 3">
            <a:extLst>
              <a:ext uri="{FF2B5EF4-FFF2-40B4-BE49-F238E27FC236}">
                <a16:creationId xmlns:a16="http://schemas.microsoft.com/office/drawing/2014/main" id="{2135E18C-20BD-744C-BC48-B4080B708220}"/>
              </a:ext>
            </a:extLst>
          </p:cNvPr>
          <p:cNvSpPr>
            <a:spLocks noGrp="1"/>
          </p:cNvSpPr>
          <p:nvPr>
            <p:ph type="title"/>
          </p:nvPr>
        </p:nvSpPr>
        <p:spPr/>
        <p:txBody>
          <a:bodyPr/>
          <a:lstStyle/>
          <a:p>
            <a:r>
              <a:rPr lang="it-IT"/>
              <a:t>Expectation value corrections</a:t>
            </a:r>
            <a:endParaRPr lang="it-IT">
              <a:latin typeface="IBM Plex Sans" panose="020B0503050203000203" pitchFamily="34" charset="0"/>
            </a:endParaRPr>
          </a:p>
        </p:txBody>
      </p:sp>
      <p:sp>
        <p:nvSpPr>
          <p:cNvPr id="16" name="Content Placeholder 6">
            <a:extLst>
              <a:ext uri="{FF2B5EF4-FFF2-40B4-BE49-F238E27FC236}">
                <a16:creationId xmlns:a16="http://schemas.microsoft.com/office/drawing/2014/main" id="{CDC13213-9534-604C-A0A9-ED9F4DBE20F6}"/>
              </a:ext>
            </a:extLst>
          </p:cNvPr>
          <p:cNvSpPr txBox="1">
            <a:spLocks/>
          </p:cNvSpPr>
          <p:nvPr/>
        </p:nvSpPr>
        <p:spPr>
          <a:xfrm>
            <a:off x="703784" y="2312968"/>
            <a:ext cx="3916017" cy="384140"/>
          </a:xfrm>
          <a:prstGeom prst="rect">
            <a:avLst/>
          </a:prstGeom>
        </p:spPr>
        <p:txBody>
          <a:bodyPr/>
          <a:lst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dirty="0" smtClean="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r>
              <a:rPr lang="it-IT" sz="1600" b="1">
                <a:solidFill>
                  <a:schemeClr val="tx1">
                    <a:lumMod val="50000"/>
                    <a:lumOff val="50000"/>
                  </a:schemeClr>
                </a:solidFill>
              </a:rPr>
              <a:t>Initial state 1100, T=1, V=1, n1, nT=2</a:t>
            </a:r>
          </a:p>
        </p:txBody>
      </p:sp>
      <p:sp>
        <p:nvSpPr>
          <p:cNvPr id="17" name="Content Placeholder 6">
            <a:extLst>
              <a:ext uri="{FF2B5EF4-FFF2-40B4-BE49-F238E27FC236}">
                <a16:creationId xmlns:a16="http://schemas.microsoft.com/office/drawing/2014/main" id="{F5FEE042-F64B-3648-98AF-0135FE52E58D}"/>
              </a:ext>
            </a:extLst>
          </p:cNvPr>
          <p:cNvSpPr txBox="1">
            <a:spLocks/>
          </p:cNvSpPr>
          <p:nvPr/>
        </p:nvSpPr>
        <p:spPr>
          <a:xfrm>
            <a:off x="4812590" y="2312968"/>
            <a:ext cx="3916017" cy="384140"/>
          </a:xfrm>
          <a:prstGeom prst="rect">
            <a:avLst/>
          </a:prstGeom>
        </p:spPr>
        <p:txBody>
          <a:bodyPr/>
          <a:lst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dirty="0" smtClean="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r>
              <a:rPr lang="it-IT" sz="1600" b="1">
                <a:solidFill>
                  <a:schemeClr val="tx1">
                    <a:lumMod val="50000"/>
                    <a:lumOff val="50000"/>
                  </a:schemeClr>
                </a:solidFill>
              </a:rPr>
              <a:t>Initial state 1100, T=1, V=1, n1, nT=2</a:t>
            </a:r>
          </a:p>
        </p:txBody>
      </p:sp>
      <p:sp>
        <p:nvSpPr>
          <p:cNvPr id="19" name="Content Placeholder 6">
            <a:extLst>
              <a:ext uri="{FF2B5EF4-FFF2-40B4-BE49-F238E27FC236}">
                <a16:creationId xmlns:a16="http://schemas.microsoft.com/office/drawing/2014/main" id="{EFC84881-4377-9648-A7AE-A2589F83D8FA}"/>
              </a:ext>
            </a:extLst>
          </p:cNvPr>
          <p:cNvSpPr txBox="1">
            <a:spLocks/>
          </p:cNvSpPr>
          <p:nvPr/>
        </p:nvSpPr>
        <p:spPr>
          <a:xfrm>
            <a:off x="8931303" y="2312968"/>
            <a:ext cx="3916017" cy="384140"/>
          </a:xfrm>
          <a:prstGeom prst="rect">
            <a:avLst/>
          </a:prstGeom>
        </p:spPr>
        <p:txBody>
          <a:bodyPr/>
          <a:lst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dirty="0" smtClean="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r>
              <a:rPr lang="it-IT" sz="1600" b="1">
                <a:solidFill>
                  <a:schemeClr val="tx1">
                    <a:lumMod val="50000"/>
                    <a:lumOff val="50000"/>
                  </a:schemeClr>
                </a:solidFill>
              </a:rPr>
              <a:t>Initial state 1100, T=1, V=1, n1, nT=2</a:t>
            </a:r>
          </a:p>
        </p:txBody>
      </p:sp>
      <p:sp>
        <p:nvSpPr>
          <p:cNvPr id="29" name="Rectangle 28">
            <a:extLst>
              <a:ext uri="{FF2B5EF4-FFF2-40B4-BE49-F238E27FC236}">
                <a16:creationId xmlns:a16="http://schemas.microsoft.com/office/drawing/2014/main" id="{9564EDB0-F69C-AD4B-A932-D325720707FF}"/>
              </a:ext>
            </a:extLst>
          </p:cNvPr>
          <p:cNvSpPr/>
          <p:nvPr/>
        </p:nvSpPr>
        <p:spPr>
          <a:xfrm>
            <a:off x="694086" y="2697108"/>
            <a:ext cx="3904536" cy="276999"/>
          </a:xfrm>
          <a:prstGeom prst="rect">
            <a:avLst/>
          </a:prstGeom>
        </p:spPr>
        <p:txBody>
          <a:bodyPr wrap="square">
            <a:spAutoFit/>
          </a:bodyPr>
          <a:lstStyle/>
          <a:p>
            <a:r>
              <a:rPr lang="it-IT" sz="1200"/>
              <a:t>"_id": "f8679e3ac7194dd57003f39d0c2b7c2d"</a:t>
            </a:r>
          </a:p>
        </p:txBody>
      </p:sp>
      <p:sp>
        <p:nvSpPr>
          <p:cNvPr id="30" name="Rectangle 29">
            <a:extLst>
              <a:ext uri="{FF2B5EF4-FFF2-40B4-BE49-F238E27FC236}">
                <a16:creationId xmlns:a16="http://schemas.microsoft.com/office/drawing/2014/main" id="{C3D00E1B-533E-D646-BD77-669BBDE28489}"/>
              </a:ext>
            </a:extLst>
          </p:cNvPr>
          <p:cNvSpPr/>
          <p:nvPr/>
        </p:nvSpPr>
        <p:spPr>
          <a:xfrm>
            <a:off x="4836102" y="2697107"/>
            <a:ext cx="3904536" cy="276999"/>
          </a:xfrm>
          <a:prstGeom prst="rect">
            <a:avLst/>
          </a:prstGeom>
        </p:spPr>
        <p:txBody>
          <a:bodyPr wrap="square">
            <a:spAutoFit/>
          </a:bodyPr>
          <a:lstStyle/>
          <a:p>
            <a:r>
              <a:rPr lang="it-IT" sz="1200"/>
              <a:t>"_id": "dea7c660df7e5bf1a75a762e86e5a3b7"</a:t>
            </a:r>
          </a:p>
        </p:txBody>
      </p:sp>
      <p:sp>
        <p:nvSpPr>
          <p:cNvPr id="9" name="Rectangle 8">
            <a:extLst>
              <a:ext uri="{FF2B5EF4-FFF2-40B4-BE49-F238E27FC236}">
                <a16:creationId xmlns:a16="http://schemas.microsoft.com/office/drawing/2014/main" id="{60877DA1-529F-624C-BF9A-8599B9B32670}"/>
              </a:ext>
            </a:extLst>
          </p:cNvPr>
          <p:cNvSpPr/>
          <p:nvPr/>
        </p:nvSpPr>
        <p:spPr>
          <a:xfrm>
            <a:off x="4851342" y="5604808"/>
            <a:ext cx="3539956" cy="1938992"/>
          </a:xfrm>
          <a:prstGeom prst="rect">
            <a:avLst/>
          </a:prstGeom>
        </p:spPr>
        <p:txBody>
          <a:bodyPr wrap="square">
            <a:spAutoFit/>
          </a:bodyPr>
          <a:lstStyle/>
          <a:p>
            <a:r>
              <a:rPr lang="it-IT" sz="1200">
                <a:latin typeface="IBM Plex Sans" panose="020B0503050203000203" pitchFamily="34" charset="0"/>
              </a:rPr>
              <a:t>CORRECTION FACTOR 3.3</a:t>
            </a:r>
          </a:p>
          <a:p>
            <a:r>
              <a:rPr lang="it-IT" sz="1200">
                <a:latin typeface="IBM Plex Sans" panose="020B0503050203000203" pitchFamily="34" charset="0"/>
              </a:rPr>
              <a:t>TRANSPILE L1</a:t>
            </a:r>
          </a:p>
          <a:p>
            <a:endParaRPr lang="it-IT" sz="1200">
              <a:latin typeface="IBM Plex Sans" panose="020B0503050203000203" pitchFamily="34" charset="0"/>
            </a:endParaRPr>
          </a:p>
          <a:p>
            <a:r>
              <a:rPr lang="it-IT" sz="1200">
                <a:latin typeface="IBM Plex Sans" panose="020B0503050203000203" pitchFamily="34" charset="0"/>
              </a:rPr>
              <a:t>"depth": 39,</a:t>
            </a:r>
          </a:p>
          <a:p>
            <a:r>
              <a:rPr lang="it-IT" sz="1200">
                <a:latin typeface="IBM Plex Sans" panose="020B0503050203000203" pitchFamily="34" charset="0"/>
              </a:rPr>
              <a:t>"gates": {</a:t>
            </a:r>
          </a:p>
          <a:p>
            <a:r>
              <a:rPr lang="it-IT" sz="1200">
                <a:latin typeface="IBM Plex Sans" panose="020B0503050203000203" pitchFamily="34" charset="0"/>
              </a:rPr>
              <a:t>    "u3": 44,</a:t>
            </a:r>
          </a:p>
          <a:p>
            <a:r>
              <a:rPr lang="it-IT" sz="1200">
                <a:latin typeface="IBM Plex Sans" panose="020B0503050203000203" pitchFamily="34" charset="0"/>
              </a:rPr>
              <a:t>    "cx": 39,</a:t>
            </a:r>
          </a:p>
          <a:p>
            <a:r>
              <a:rPr lang="it-IT" sz="1200">
                <a:latin typeface="IBM Plex Sans" panose="020B0503050203000203" pitchFamily="34" charset="0"/>
              </a:rPr>
              <a:t>    "barrier": 1,</a:t>
            </a:r>
          </a:p>
          <a:p>
            <a:r>
              <a:rPr lang="it-IT" sz="1200">
                <a:latin typeface="IBM Plex Sans" panose="020B0503050203000203" pitchFamily="34" charset="0"/>
              </a:rPr>
              <a:t>    "measure": 1</a:t>
            </a:r>
          </a:p>
          <a:p>
            <a:r>
              <a:rPr lang="it-IT" sz="1200">
                <a:latin typeface="IBM Plex Sans" panose="020B0503050203000203" pitchFamily="34" charset="0"/>
              </a:rPr>
              <a:t>  }</a:t>
            </a:r>
          </a:p>
        </p:txBody>
      </p:sp>
      <p:sp>
        <p:nvSpPr>
          <p:cNvPr id="31" name="Rectangle 30">
            <a:extLst>
              <a:ext uri="{FF2B5EF4-FFF2-40B4-BE49-F238E27FC236}">
                <a16:creationId xmlns:a16="http://schemas.microsoft.com/office/drawing/2014/main" id="{AE752BF0-4DB4-8F49-99A8-8D4F997091B2}"/>
              </a:ext>
            </a:extLst>
          </p:cNvPr>
          <p:cNvSpPr/>
          <p:nvPr/>
        </p:nvSpPr>
        <p:spPr>
          <a:xfrm>
            <a:off x="703784" y="5604808"/>
            <a:ext cx="3565592" cy="1938992"/>
          </a:xfrm>
          <a:prstGeom prst="rect">
            <a:avLst/>
          </a:prstGeom>
        </p:spPr>
        <p:txBody>
          <a:bodyPr wrap="square">
            <a:spAutoFit/>
          </a:bodyPr>
          <a:lstStyle/>
          <a:p>
            <a:r>
              <a:rPr lang="it-IT" sz="1200">
                <a:latin typeface="IBM Plex Sans" panose="020B0503050203000203" pitchFamily="34" charset="0"/>
              </a:rPr>
              <a:t>CORRECTION FACTOR 4</a:t>
            </a:r>
          </a:p>
          <a:p>
            <a:r>
              <a:rPr lang="it-IT" sz="1200">
                <a:latin typeface="IBM Plex Sans" panose="020B0503050203000203" pitchFamily="34" charset="0"/>
              </a:rPr>
              <a:t>TRANSPILE L0</a:t>
            </a:r>
          </a:p>
          <a:p>
            <a:endParaRPr lang="it-IT" sz="1200">
              <a:latin typeface="IBM Plex Sans" panose="020B0503050203000203" pitchFamily="34" charset="0"/>
            </a:endParaRPr>
          </a:p>
          <a:p>
            <a:r>
              <a:rPr lang="it-IT" sz="1200">
                <a:latin typeface="IBM Plex Sans" panose="020B0503050203000203" pitchFamily="34" charset="0"/>
              </a:rPr>
              <a:t>"depth": 42,</a:t>
            </a:r>
          </a:p>
          <a:p>
            <a:r>
              <a:rPr lang="it-IT" sz="1200">
                <a:latin typeface="IBM Plex Sans" panose="020B0503050203000203" pitchFamily="34" charset="0"/>
              </a:rPr>
              <a:t>"gates": {</a:t>
            </a:r>
          </a:p>
          <a:p>
            <a:r>
              <a:rPr lang="it-IT" sz="1200">
                <a:latin typeface="IBM Plex Sans" panose="020B0503050203000203" pitchFamily="34" charset="0"/>
              </a:rPr>
              <a:t>    "u3": 54,</a:t>
            </a:r>
          </a:p>
          <a:p>
            <a:r>
              <a:rPr lang="it-IT" sz="1200">
                <a:latin typeface="IBM Plex Sans" panose="020B0503050203000203" pitchFamily="34" charset="0"/>
              </a:rPr>
              <a:t>    "cx": 45,</a:t>
            </a:r>
          </a:p>
          <a:p>
            <a:r>
              <a:rPr lang="it-IT" sz="1200">
                <a:latin typeface="IBM Plex Sans" panose="020B0503050203000203" pitchFamily="34" charset="0"/>
              </a:rPr>
              <a:t>    "barrier": 1,</a:t>
            </a:r>
          </a:p>
          <a:p>
            <a:r>
              <a:rPr lang="it-IT" sz="1200">
                <a:latin typeface="IBM Plex Sans" panose="020B0503050203000203" pitchFamily="34" charset="0"/>
              </a:rPr>
              <a:t>    "measure": 1</a:t>
            </a:r>
          </a:p>
          <a:p>
            <a:r>
              <a:rPr lang="it-IT" sz="1200">
                <a:latin typeface="IBM Plex Sans" panose="020B0503050203000203" pitchFamily="34" charset="0"/>
              </a:rPr>
              <a:t>  }</a:t>
            </a:r>
          </a:p>
        </p:txBody>
      </p:sp>
      <p:sp>
        <p:nvSpPr>
          <p:cNvPr id="32" name="Rectangle 31">
            <a:extLst>
              <a:ext uri="{FF2B5EF4-FFF2-40B4-BE49-F238E27FC236}">
                <a16:creationId xmlns:a16="http://schemas.microsoft.com/office/drawing/2014/main" id="{1E9BF767-3EBE-AE48-9D12-460532277711}"/>
              </a:ext>
            </a:extLst>
          </p:cNvPr>
          <p:cNvSpPr/>
          <p:nvPr/>
        </p:nvSpPr>
        <p:spPr>
          <a:xfrm>
            <a:off x="8914887" y="2697107"/>
            <a:ext cx="3904536" cy="276999"/>
          </a:xfrm>
          <a:prstGeom prst="rect">
            <a:avLst/>
          </a:prstGeom>
        </p:spPr>
        <p:txBody>
          <a:bodyPr wrap="square">
            <a:spAutoFit/>
          </a:bodyPr>
          <a:lstStyle/>
          <a:p>
            <a:r>
              <a:rPr lang="it-IT" sz="1200"/>
              <a:t>"_id": "addc456ebbf4219a73d83cf0dae52bad"</a:t>
            </a:r>
          </a:p>
        </p:txBody>
      </p:sp>
      <p:sp>
        <p:nvSpPr>
          <p:cNvPr id="34" name="Rectangle 33">
            <a:extLst>
              <a:ext uri="{FF2B5EF4-FFF2-40B4-BE49-F238E27FC236}">
                <a16:creationId xmlns:a16="http://schemas.microsoft.com/office/drawing/2014/main" id="{C5556E6B-4428-1A4A-A939-3B6641A9D01C}"/>
              </a:ext>
            </a:extLst>
          </p:cNvPr>
          <p:cNvSpPr/>
          <p:nvPr/>
        </p:nvSpPr>
        <p:spPr>
          <a:xfrm>
            <a:off x="8973264" y="5604808"/>
            <a:ext cx="3539956" cy="1938992"/>
          </a:xfrm>
          <a:prstGeom prst="rect">
            <a:avLst/>
          </a:prstGeom>
        </p:spPr>
        <p:txBody>
          <a:bodyPr wrap="square">
            <a:spAutoFit/>
          </a:bodyPr>
          <a:lstStyle/>
          <a:p>
            <a:r>
              <a:rPr lang="it-IT" sz="1200">
                <a:latin typeface="IBM Plex Sans" panose="020B0503050203000203" pitchFamily="34" charset="0"/>
              </a:rPr>
              <a:t>CORRECTION FACTOR 1.5</a:t>
            </a:r>
          </a:p>
          <a:p>
            <a:r>
              <a:rPr lang="it-IT" sz="1200">
                <a:latin typeface="IBM Plex Sans" panose="020B0503050203000203" pitchFamily="34" charset="0"/>
              </a:rPr>
              <a:t>TRANSPILE L2</a:t>
            </a:r>
          </a:p>
          <a:p>
            <a:endParaRPr lang="it-IT" sz="1200">
              <a:latin typeface="IBM Plex Sans" panose="020B0503050203000203" pitchFamily="34" charset="0"/>
            </a:endParaRPr>
          </a:p>
          <a:p>
            <a:r>
              <a:rPr lang="it-IT" sz="1200">
                <a:latin typeface="IBM Plex Sans" panose="020B0503050203000203" pitchFamily="34" charset="0"/>
              </a:rPr>
              <a:t>"depth": 36,</a:t>
            </a:r>
          </a:p>
          <a:p>
            <a:r>
              <a:rPr lang="it-IT" sz="1200">
                <a:latin typeface="IBM Plex Sans" panose="020B0503050203000203" pitchFamily="34" charset="0"/>
              </a:rPr>
              <a:t>"gates": {</a:t>
            </a:r>
          </a:p>
          <a:p>
            <a:r>
              <a:rPr lang="it-IT" sz="1200">
                <a:latin typeface="IBM Plex Sans" panose="020B0503050203000203" pitchFamily="34" charset="0"/>
              </a:rPr>
              <a:t>    "u3": 44,</a:t>
            </a:r>
          </a:p>
          <a:p>
            <a:r>
              <a:rPr lang="it-IT" sz="1200">
                <a:latin typeface="IBM Plex Sans" panose="020B0503050203000203" pitchFamily="34" charset="0"/>
              </a:rPr>
              <a:t>    "cx": 39,</a:t>
            </a:r>
          </a:p>
          <a:p>
            <a:r>
              <a:rPr lang="it-IT" sz="1200">
                <a:latin typeface="IBM Plex Sans" panose="020B0503050203000203" pitchFamily="34" charset="0"/>
              </a:rPr>
              <a:t>    "barrier": 1,</a:t>
            </a:r>
          </a:p>
          <a:p>
            <a:r>
              <a:rPr lang="it-IT" sz="1200">
                <a:latin typeface="IBM Plex Sans" panose="020B0503050203000203" pitchFamily="34" charset="0"/>
              </a:rPr>
              <a:t>    "measure": 1</a:t>
            </a:r>
          </a:p>
          <a:p>
            <a:r>
              <a:rPr lang="it-IT" sz="1200">
                <a:latin typeface="IBM Plex Sans" panose="020B0503050203000203" pitchFamily="34" charset="0"/>
              </a:rPr>
              <a:t>  }</a:t>
            </a:r>
          </a:p>
        </p:txBody>
      </p:sp>
      <p:pic>
        <p:nvPicPr>
          <p:cNvPr id="10" name="Picture 9">
            <a:extLst>
              <a:ext uri="{FF2B5EF4-FFF2-40B4-BE49-F238E27FC236}">
                <a16:creationId xmlns:a16="http://schemas.microsoft.com/office/drawing/2014/main" id="{CEC79130-E08D-7B49-B7FE-17171E761D0B}"/>
              </a:ext>
            </a:extLst>
          </p:cNvPr>
          <p:cNvPicPr>
            <a:picLocks noChangeAspect="1"/>
          </p:cNvPicPr>
          <p:nvPr/>
        </p:nvPicPr>
        <p:blipFill>
          <a:blip r:embed="rId3"/>
          <a:stretch>
            <a:fillRect/>
          </a:stretch>
        </p:blipFill>
        <p:spPr>
          <a:xfrm>
            <a:off x="8602057" y="2939313"/>
            <a:ext cx="3911163" cy="2681364"/>
          </a:xfrm>
          <a:prstGeom prst="rect">
            <a:avLst/>
          </a:prstGeom>
        </p:spPr>
      </p:pic>
      <p:pic>
        <p:nvPicPr>
          <p:cNvPr id="22" name="Picture 21">
            <a:extLst>
              <a:ext uri="{FF2B5EF4-FFF2-40B4-BE49-F238E27FC236}">
                <a16:creationId xmlns:a16="http://schemas.microsoft.com/office/drawing/2014/main" id="{01BADA2E-4904-3C48-858E-BC496A42CD50}"/>
              </a:ext>
            </a:extLst>
          </p:cNvPr>
          <p:cNvPicPr>
            <a:picLocks noChangeAspect="1"/>
          </p:cNvPicPr>
          <p:nvPr/>
        </p:nvPicPr>
        <p:blipFill>
          <a:blip r:embed="rId4"/>
          <a:stretch>
            <a:fillRect/>
          </a:stretch>
        </p:blipFill>
        <p:spPr>
          <a:xfrm>
            <a:off x="4506856" y="2933618"/>
            <a:ext cx="3911163" cy="2681364"/>
          </a:xfrm>
          <a:prstGeom prst="rect">
            <a:avLst/>
          </a:prstGeom>
        </p:spPr>
      </p:pic>
      <p:sp>
        <p:nvSpPr>
          <p:cNvPr id="35" name="Right Arrow 34">
            <a:extLst>
              <a:ext uri="{FF2B5EF4-FFF2-40B4-BE49-F238E27FC236}">
                <a16:creationId xmlns:a16="http://schemas.microsoft.com/office/drawing/2014/main" id="{F407207F-AC7E-504F-A942-F0669F7CF411}"/>
              </a:ext>
            </a:extLst>
          </p:cNvPr>
          <p:cNvSpPr/>
          <p:nvPr/>
        </p:nvSpPr>
        <p:spPr>
          <a:xfrm rot="20041186">
            <a:off x="4653524" y="3248431"/>
            <a:ext cx="395637" cy="176496"/>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it-IT" sz="2000" dirty="0">
              <a:latin typeface="IBM Plex Sans" panose="020B0503050000000000" pitchFamily="34" charset="0"/>
            </a:endParaRPr>
          </a:p>
        </p:txBody>
      </p:sp>
      <p:pic>
        <p:nvPicPr>
          <p:cNvPr id="36" name="Picture 35">
            <a:extLst>
              <a:ext uri="{FF2B5EF4-FFF2-40B4-BE49-F238E27FC236}">
                <a16:creationId xmlns:a16="http://schemas.microsoft.com/office/drawing/2014/main" id="{8D4325DD-F6DD-F945-9A86-1973806B2AE0}"/>
              </a:ext>
            </a:extLst>
          </p:cNvPr>
          <p:cNvPicPr>
            <a:picLocks noChangeAspect="1"/>
          </p:cNvPicPr>
          <p:nvPr/>
        </p:nvPicPr>
        <p:blipFill>
          <a:blip r:embed="rId5"/>
          <a:stretch>
            <a:fillRect/>
          </a:stretch>
        </p:blipFill>
        <p:spPr>
          <a:xfrm>
            <a:off x="12326237" y="0"/>
            <a:ext cx="2286000" cy="2207773"/>
          </a:xfrm>
          <a:prstGeom prst="rect">
            <a:avLst/>
          </a:prstGeom>
        </p:spPr>
      </p:pic>
      <p:sp>
        <p:nvSpPr>
          <p:cNvPr id="37" name="Rectangle 36">
            <a:extLst>
              <a:ext uri="{FF2B5EF4-FFF2-40B4-BE49-F238E27FC236}">
                <a16:creationId xmlns:a16="http://schemas.microsoft.com/office/drawing/2014/main" id="{4FBDA447-DF7C-C849-9BB6-3A1FE981B05E}"/>
              </a:ext>
            </a:extLst>
          </p:cNvPr>
          <p:cNvSpPr/>
          <p:nvPr/>
        </p:nvSpPr>
        <p:spPr>
          <a:xfrm>
            <a:off x="694086" y="1667298"/>
            <a:ext cx="4338047" cy="400110"/>
          </a:xfrm>
          <a:prstGeom prst="rect">
            <a:avLst/>
          </a:prstGeom>
        </p:spPr>
        <p:txBody>
          <a:bodyPr wrap="none">
            <a:spAutoFit/>
          </a:bodyPr>
          <a:lstStyle/>
          <a:p>
            <a:r>
              <a:rPr lang="it-IT" sz="2000" b="1">
                <a:latin typeface="IBM Plex Sans" panose="020B0503050203000203" pitchFamily="34" charset="0"/>
              </a:rPr>
              <a:t>ibmq_5_yorktown - ibmqx2 v2.0.0</a:t>
            </a:r>
          </a:p>
        </p:txBody>
      </p:sp>
      <p:sp>
        <p:nvSpPr>
          <p:cNvPr id="42" name="Right Arrow 41">
            <a:extLst>
              <a:ext uri="{FF2B5EF4-FFF2-40B4-BE49-F238E27FC236}">
                <a16:creationId xmlns:a16="http://schemas.microsoft.com/office/drawing/2014/main" id="{4876ACB1-C9A0-F74C-B11A-A8F7354BD93D}"/>
              </a:ext>
            </a:extLst>
          </p:cNvPr>
          <p:cNvSpPr/>
          <p:nvPr/>
        </p:nvSpPr>
        <p:spPr>
          <a:xfrm rot="20041186">
            <a:off x="8733484" y="3248430"/>
            <a:ext cx="395637" cy="176496"/>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it-IT" sz="2000" dirty="0">
              <a:latin typeface="IBM Plex Sans" panose="020B0503050000000000" pitchFamily="34" charset="0"/>
            </a:endParaRPr>
          </a:p>
        </p:txBody>
      </p:sp>
      <p:cxnSp>
        <p:nvCxnSpPr>
          <p:cNvPr id="44" name="Straight Connector 43">
            <a:extLst>
              <a:ext uri="{FF2B5EF4-FFF2-40B4-BE49-F238E27FC236}">
                <a16:creationId xmlns:a16="http://schemas.microsoft.com/office/drawing/2014/main" id="{14214578-780F-7B4D-915F-0D66944120BD}"/>
              </a:ext>
            </a:extLst>
          </p:cNvPr>
          <p:cNvCxnSpPr>
            <a:cxnSpLocks/>
          </p:cNvCxnSpPr>
          <p:nvPr/>
        </p:nvCxnSpPr>
        <p:spPr>
          <a:xfrm>
            <a:off x="7589520" y="2974106"/>
            <a:ext cx="0" cy="2216784"/>
          </a:xfrm>
          <a:prstGeom prst="line">
            <a:avLst/>
          </a:prstGeom>
          <a:ln>
            <a:prstDash val="dash"/>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6" name="Straight Connector 45">
            <a:extLst>
              <a:ext uri="{FF2B5EF4-FFF2-40B4-BE49-F238E27FC236}">
                <a16:creationId xmlns:a16="http://schemas.microsoft.com/office/drawing/2014/main" id="{0B77B8F4-2218-C046-8758-4F91501DBCE1}"/>
              </a:ext>
            </a:extLst>
          </p:cNvPr>
          <p:cNvCxnSpPr>
            <a:cxnSpLocks/>
          </p:cNvCxnSpPr>
          <p:nvPr/>
        </p:nvCxnSpPr>
        <p:spPr>
          <a:xfrm>
            <a:off x="2057400" y="2974106"/>
            <a:ext cx="0" cy="2216784"/>
          </a:xfrm>
          <a:prstGeom prst="line">
            <a:avLst/>
          </a:prstGeom>
          <a:ln>
            <a:prstDash val="dash"/>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7" name="Straight Connector 46">
            <a:extLst>
              <a:ext uri="{FF2B5EF4-FFF2-40B4-BE49-F238E27FC236}">
                <a16:creationId xmlns:a16="http://schemas.microsoft.com/office/drawing/2014/main" id="{AF141DFF-73FA-C847-80BB-734AA97B1923}"/>
              </a:ext>
            </a:extLst>
          </p:cNvPr>
          <p:cNvCxnSpPr>
            <a:cxnSpLocks/>
          </p:cNvCxnSpPr>
          <p:nvPr/>
        </p:nvCxnSpPr>
        <p:spPr>
          <a:xfrm>
            <a:off x="10515600" y="2974106"/>
            <a:ext cx="0" cy="2216784"/>
          </a:xfrm>
          <a:prstGeom prst="line">
            <a:avLst/>
          </a:prstGeom>
          <a:ln>
            <a:prstDash val="dash"/>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48" name="Rectangle 47">
            <a:extLst>
              <a:ext uri="{FF2B5EF4-FFF2-40B4-BE49-F238E27FC236}">
                <a16:creationId xmlns:a16="http://schemas.microsoft.com/office/drawing/2014/main" id="{BCFDC9B9-D3DF-624C-A575-E80A5940C22E}"/>
              </a:ext>
            </a:extLst>
          </p:cNvPr>
          <p:cNvSpPr/>
          <p:nvPr/>
        </p:nvSpPr>
        <p:spPr>
          <a:xfrm>
            <a:off x="5179061" y="7375167"/>
            <a:ext cx="3806903" cy="461665"/>
          </a:xfrm>
          <a:prstGeom prst="rect">
            <a:avLst/>
          </a:prstGeom>
          <a:noFill/>
        </p:spPr>
        <p:txBody>
          <a:bodyPr wrap="square" lIns="91440" tIns="45720" rIns="91440" bIns="45720">
            <a:spAutoFit/>
          </a:bodyPr>
          <a:lstStyle/>
          <a:p>
            <a:r>
              <a:rPr lang="en-GB" sz="2400" b="1" cap="none" spc="0">
                <a:ln w="10160">
                  <a:solidFill>
                    <a:schemeClr val="accent5"/>
                  </a:solidFill>
                  <a:prstDash val="solid"/>
                </a:ln>
                <a:solidFill>
                  <a:srgbClr val="FFFFFF"/>
                </a:solidFill>
                <a:effectLst>
                  <a:outerShdw blurRad="38100" dist="22860" dir="5400000" algn="tl" rotWithShape="0">
                    <a:srgbClr val="000000">
                      <a:alpha val="30000"/>
                    </a:srgbClr>
                  </a:outerShdw>
                </a:effectLst>
              </a:rPr>
              <a:t>(*) details in next slide</a:t>
            </a:r>
          </a:p>
        </p:txBody>
      </p:sp>
      <p:sp>
        <p:nvSpPr>
          <p:cNvPr id="24" name="TextBox 23">
            <a:extLst>
              <a:ext uri="{FF2B5EF4-FFF2-40B4-BE49-F238E27FC236}">
                <a16:creationId xmlns:a16="http://schemas.microsoft.com/office/drawing/2014/main" id="{813FBA11-6ABA-0643-9D59-7362139BA88F}"/>
              </a:ext>
            </a:extLst>
          </p:cNvPr>
          <p:cNvSpPr txBox="1"/>
          <p:nvPr/>
        </p:nvSpPr>
        <p:spPr>
          <a:xfrm>
            <a:off x="365760" y="1096059"/>
            <a:ext cx="1541540" cy="369332"/>
          </a:xfrm>
          <a:prstGeom prst="rect">
            <a:avLst/>
          </a:prstGeom>
          <a:noFill/>
        </p:spPr>
        <p:txBody>
          <a:bodyPr wrap="square" rtlCol="0">
            <a:spAutoFit/>
          </a:bodyPr>
          <a:lstStyle/>
          <a:p>
            <a:r>
              <a:rPr lang="it-IT" sz="1800" b="1">
                <a:solidFill>
                  <a:schemeClr val="bg2">
                    <a:lumMod val="50000"/>
                  </a:schemeClr>
                </a:solidFill>
                <a:latin typeface="IBM Plex Sans" panose="020B0503050203000203" pitchFamily="34" charset="0"/>
              </a:rPr>
              <a:t>Mapping 1</a:t>
            </a:r>
          </a:p>
        </p:txBody>
      </p:sp>
    </p:spTree>
    <p:extLst>
      <p:ext uri="{BB962C8B-B14F-4D97-AF65-F5344CB8AC3E}">
        <p14:creationId xmlns:p14="http://schemas.microsoft.com/office/powerpoint/2010/main" val="31071708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FC6DC0F-20CB-8642-89F2-B39B771D84CC}"/>
              </a:ext>
            </a:extLst>
          </p:cNvPr>
          <p:cNvSpPr>
            <a:spLocks noGrp="1"/>
          </p:cNvSpPr>
          <p:nvPr>
            <p:ph type="body" sz="quarter" idx="11"/>
          </p:nvPr>
        </p:nvSpPr>
        <p:spPr/>
        <p:txBody>
          <a:bodyPr/>
          <a:lstStyle/>
          <a:p>
            <a:r>
              <a:rPr lang="it-IT"/>
              <a:t>Optimization tests</a:t>
            </a:r>
          </a:p>
        </p:txBody>
      </p:sp>
      <p:sp>
        <p:nvSpPr>
          <p:cNvPr id="3" name="Title 2">
            <a:extLst>
              <a:ext uri="{FF2B5EF4-FFF2-40B4-BE49-F238E27FC236}">
                <a16:creationId xmlns:a16="http://schemas.microsoft.com/office/drawing/2014/main" id="{C185E944-B7E2-D843-9010-83D182066E49}"/>
              </a:ext>
            </a:extLst>
          </p:cNvPr>
          <p:cNvSpPr>
            <a:spLocks noGrp="1"/>
          </p:cNvSpPr>
          <p:nvPr>
            <p:ph type="title"/>
          </p:nvPr>
        </p:nvSpPr>
        <p:spPr/>
        <p:txBody>
          <a:bodyPr/>
          <a:lstStyle/>
          <a:p>
            <a:r>
              <a:rPr lang="it-IT"/>
              <a:t>Expectation value corrections vs Transpile level</a:t>
            </a:r>
          </a:p>
        </p:txBody>
      </p:sp>
      <p:pic>
        <p:nvPicPr>
          <p:cNvPr id="4" name="Picture 3">
            <a:extLst>
              <a:ext uri="{FF2B5EF4-FFF2-40B4-BE49-F238E27FC236}">
                <a16:creationId xmlns:a16="http://schemas.microsoft.com/office/drawing/2014/main" id="{4BCF567F-3A2E-4D43-A09A-A21EE4A2037C}"/>
              </a:ext>
            </a:extLst>
          </p:cNvPr>
          <p:cNvPicPr>
            <a:picLocks noChangeAspect="1"/>
          </p:cNvPicPr>
          <p:nvPr/>
        </p:nvPicPr>
        <p:blipFill>
          <a:blip r:embed="rId2"/>
          <a:stretch>
            <a:fillRect/>
          </a:stretch>
        </p:blipFill>
        <p:spPr>
          <a:xfrm>
            <a:off x="274319" y="2764259"/>
            <a:ext cx="4956385" cy="3397934"/>
          </a:xfrm>
          <a:prstGeom prst="rect">
            <a:avLst/>
          </a:prstGeom>
        </p:spPr>
      </p:pic>
      <p:sp>
        <p:nvSpPr>
          <p:cNvPr id="5" name="Content Placeholder 6">
            <a:extLst>
              <a:ext uri="{FF2B5EF4-FFF2-40B4-BE49-F238E27FC236}">
                <a16:creationId xmlns:a16="http://schemas.microsoft.com/office/drawing/2014/main" id="{99E72595-B88B-214F-B28D-827CEEE7CA85}"/>
              </a:ext>
            </a:extLst>
          </p:cNvPr>
          <p:cNvSpPr txBox="1">
            <a:spLocks/>
          </p:cNvSpPr>
          <p:nvPr/>
        </p:nvSpPr>
        <p:spPr>
          <a:xfrm>
            <a:off x="703784" y="2103120"/>
            <a:ext cx="3916017" cy="384140"/>
          </a:xfrm>
          <a:prstGeom prst="rect">
            <a:avLst/>
          </a:prstGeom>
        </p:spPr>
        <p:txBody>
          <a:bodyPr/>
          <a:lst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dirty="0" smtClean="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r>
              <a:rPr lang="it-IT" sz="1600" b="1">
                <a:solidFill>
                  <a:schemeClr val="tx1">
                    <a:lumMod val="50000"/>
                    <a:lumOff val="50000"/>
                  </a:schemeClr>
                </a:solidFill>
              </a:rPr>
              <a:t>Initial state 1100, T=1, V=1, n1, nT=2</a:t>
            </a:r>
          </a:p>
        </p:txBody>
      </p:sp>
      <p:sp>
        <p:nvSpPr>
          <p:cNvPr id="6" name="Rectangle 5">
            <a:extLst>
              <a:ext uri="{FF2B5EF4-FFF2-40B4-BE49-F238E27FC236}">
                <a16:creationId xmlns:a16="http://schemas.microsoft.com/office/drawing/2014/main" id="{0397ADB4-B516-3F49-A54C-FA5700EB2EA9}"/>
              </a:ext>
            </a:extLst>
          </p:cNvPr>
          <p:cNvSpPr/>
          <p:nvPr/>
        </p:nvSpPr>
        <p:spPr>
          <a:xfrm>
            <a:off x="694086" y="2487260"/>
            <a:ext cx="3904536" cy="276999"/>
          </a:xfrm>
          <a:prstGeom prst="rect">
            <a:avLst/>
          </a:prstGeom>
        </p:spPr>
        <p:txBody>
          <a:bodyPr wrap="square">
            <a:spAutoFit/>
          </a:bodyPr>
          <a:lstStyle/>
          <a:p>
            <a:r>
              <a:rPr lang="it-IT" sz="1200"/>
              <a:t>"_id": "91ab8052194475bafc661f05ae27c7d8"</a:t>
            </a:r>
          </a:p>
        </p:txBody>
      </p:sp>
      <p:sp>
        <p:nvSpPr>
          <p:cNvPr id="7" name="Rectangle 6">
            <a:extLst>
              <a:ext uri="{FF2B5EF4-FFF2-40B4-BE49-F238E27FC236}">
                <a16:creationId xmlns:a16="http://schemas.microsoft.com/office/drawing/2014/main" id="{05829262-5AD5-AF45-B47D-12B0CE4983E3}"/>
              </a:ext>
            </a:extLst>
          </p:cNvPr>
          <p:cNvSpPr/>
          <p:nvPr/>
        </p:nvSpPr>
        <p:spPr>
          <a:xfrm>
            <a:off x="694086" y="1667298"/>
            <a:ext cx="4338047" cy="400110"/>
          </a:xfrm>
          <a:prstGeom prst="rect">
            <a:avLst/>
          </a:prstGeom>
        </p:spPr>
        <p:txBody>
          <a:bodyPr wrap="none">
            <a:spAutoFit/>
          </a:bodyPr>
          <a:lstStyle/>
          <a:p>
            <a:r>
              <a:rPr lang="it-IT" sz="2000" b="1">
                <a:latin typeface="IBM Plex Sans" panose="020B0503050203000203" pitchFamily="34" charset="0"/>
              </a:rPr>
              <a:t>ibmq_5_yorktown - ibmqx2 v2.0.0</a:t>
            </a:r>
          </a:p>
        </p:txBody>
      </p:sp>
      <p:sp>
        <p:nvSpPr>
          <p:cNvPr id="8" name="Rectangle 7">
            <a:extLst>
              <a:ext uri="{FF2B5EF4-FFF2-40B4-BE49-F238E27FC236}">
                <a16:creationId xmlns:a16="http://schemas.microsoft.com/office/drawing/2014/main" id="{E9FCE657-2C17-7E46-86E8-9B36F4BFE420}"/>
              </a:ext>
            </a:extLst>
          </p:cNvPr>
          <p:cNvSpPr/>
          <p:nvPr/>
        </p:nvSpPr>
        <p:spPr>
          <a:xfrm>
            <a:off x="5545222" y="2764259"/>
            <a:ext cx="2783816" cy="1938992"/>
          </a:xfrm>
          <a:prstGeom prst="rect">
            <a:avLst/>
          </a:prstGeom>
        </p:spPr>
        <p:txBody>
          <a:bodyPr wrap="square">
            <a:spAutoFit/>
          </a:bodyPr>
          <a:lstStyle/>
          <a:p>
            <a:r>
              <a:rPr lang="it-IT" sz="1200">
                <a:latin typeface="IBM Plex Sans" panose="020B0503050203000203" pitchFamily="34" charset="0"/>
              </a:rPr>
              <a:t>CORRECTION FACTOR 2.9</a:t>
            </a:r>
          </a:p>
          <a:p>
            <a:r>
              <a:rPr lang="it-IT" sz="1200">
                <a:latin typeface="IBM Plex Sans" panose="020B0503050203000203" pitchFamily="34" charset="0"/>
              </a:rPr>
              <a:t>TRANSPILE L1</a:t>
            </a:r>
          </a:p>
          <a:p>
            <a:endParaRPr lang="it-IT" sz="1200">
              <a:latin typeface="IBM Plex Sans" panose="020B0503050203000203" pitchFamily="34" charset="0"/>
            </a:endParaRPr>
          </a:p>
          <a:p>
            <a:r>
              <a:rPr lang="it-IT" sz="1200">
                <a:latin typeface="IBM Plex Sans" panose="020B0503050203000203" pitchFamily="34" charset="0"/>
              </a:rPr>
              <a:t>"depth": 39,</a:t>
            </a:r>
          </a:p>
          <a:p>
            <a:r>
              <a:rPr lang="it-IT" sz="1200">
                <a:latin typeface="IBM Plex Sans" panose="020B0503050203000203" pitchFamily="34" charset="0"/>
              </a:rPr>
              <a:t>"gates": {</a:t>
            </a:r>
          </a:p>
          <a:p>
            <a:r>
              <a:rPr lang="it-IT" sz="1200">
                <a:latin typeface="IBM Plex Sans" panose="020B0503050203000203" pitchFamily="34" charset="0"/>
              </a:rPr>
              <a:t>    "cx": 45,</a:t>
            </a:r>
          </a:p>
          <a:p>
            <a:r>
              <a:rPr lang="it-IT" sz="1200">
                <a:latin typeface="IBM Plex Sans" panose="020B0503050203000203" pitchFamily="34" charset="0"/>
              </a:rPr>
              <a:t>    "u3": 44,</a:t>
            </a:r>
          </a:p>
          <a:p>
            <a:r>
              <a:rPr lang="it-IT" sz="1200">
                <a:latin typeface="IBM Plex Sans" panose="020B0503050203000203" pitchFamily="34" charset="0"/>
              </a:rPr>
              <a:t>    "barrier": 1,</a:t>
            </a:r>
          </a:p>
          <a:p>
            <a:r>
              <a:rPr lang="it-IT" sz="1200">
                <a:latin typeface="IBM Plex Sans" panose="020B0503050203000203" pitchFamily="34" charset="0"/>
              </a:rPr>
              <a:t>    "measure": 1</a:t>
            </a:r>
          </a:p>
          <a:p>
            <a:r>
              <a:rPr lang="it-IT" sz="1200">
                <a:latin typeface="IBM Plex Sans" panose="020B0503050203000203" pitchFamily="34" charset="0"/>
              </a:rPr>
              <a:t> },</a:t>
            </a:r>
          </a:p>
        </p:txBody>
      </p:sp>
      <p:pic>
        <p:nvPicPr>
          <p:cNvPr id="9" name="Picture 8">
            <a:extLst>
              <a:ext uri="{FF2B5EF4-FFF2-40B4-BE49-F238E27FC236}">
                <a16:creationId xmlns:a16="http://schemas.microsoft.com/office/drawing/2014/main" id="{7D404827-8381-C64C-AF41-64B42A8FC618}"/>
              </a:ext>
            </a:extLst>
          </p:cNvPr>
          <p:cNvPicPr>
            <a:picLocks noChangeAspect="1"/>
          </p:cNvPicPr>
          <p:nvPr/>
        </p:nvPicPr>
        <p:blipFill>
          <a:blip r:embed="rId3"/>
          <a:stretch>
            <a:fillRect/>
          </a:stretch>
        </p:blipFill>
        <p:spPr>
          <a:xfrm>
            <a:off x="8092440" y="2764259"/>
            <a:ext cx="4956385" cy="3397934"/>
          </a:xfrm>
          <a:prstGeom prst="rect">
            <a:avLst/>
          </a:prstGeom>
        </p:spPr>
      </p:pic>
      <p:sp>
        <p:nvSpPr>
          <p:cNvPr id="12" name="Rectangle 11">
            <a:extLst>
              <a:ext uri="{FF2B5EF4-FFF2-40B4-BE49-F238E27FC236}">
                <a16:creationId xmlns:a16="http://schemas.microsoft.com/office/drawing/2014/main" id="{EB7975C4-95F2-BF4A-A9B8-DBE20E85F39C}"/>
              </a:ext>
            </a:extLst>
          </p:cNvPr>
          <p:cNvSpPr/>
          <p:nvPr/>
        </p:nvSpPr>
        <p:spPr>
          <a:xfrm>
            <a:off x="5414192" y="1775020"/>
            <a:ext cx="819171" cy="584775"/>
          </a:xfrm>
          <a:prstGeom prst="rect">
            <a:avLst/>
          </a:prstGeom>
          <a:noFill/>
        </p:spPr>
        <p:txBody>
          <a:bodyPr wrap="square" lIns="91440" tIns="45720" rIns="91440" bIns="45720">
            <a:spAutoFit/>
          </a:bodyPr>
          <a:lstStyle/>
          <a:p>
            <a:r>
              <a:rPr lang="en-GB" sz="3200" b="1" cap="none" spc="0">
                <a:ln w="10160">
                  <a:solidFill>
                    <a:schemeClr val="accent5"/>
                  </a:solidFill>
                  <a:prstDash val="solid"/>
                </a:ln>
                <a:solidFill>
                  <a:srgbClr val="FFFFFF"/>
                </a:solidFill>
                <a:effectLst>
                  <a:outerShdw blurRad="38100" dist="22860" dir="5400000" algn="tl" rotWithShape="0">
                    <a:srgbClr val="000000">
                      <a:alpha val="30000"/>
                    </a:srgbClr>
                  </a:outerShdw>
                </a:effectLst>
              </a:rPr>
              <a:t>(*)</a:t>
            </a:r>
          </a:p>
        </p:txBody>
      </p:sp>
      <p:cxnSp>
        <p:nvCxnSpPr>
          <p:cNvPr id="13" name="Straight Connector 12">
            <a:extLst>
              <a:ext uri="{FF2B5EF4-FFF2-40B4-BE49-F238E27FC236}">
                <a16:creationId xmlns:a16="http://schemas.microsoft.com/office/drawing/2014/main" id="{5B7A3D75-799E-4041-BB36-21B67C87648B}"/>
              </a:ext>
            </a:extLst>
          </p:cNvPr>
          <p:cNvCxnSpPr>
            <a:cxnSpLocks/>
          </p:cNvCxnSpPr>
          <p:nvPr/>
        </p:nvCxnSpPr>
        <p:spPr>
          <a:xfrm>
            <a:off x="3429000" y="2880360"/>
            <a:ext cx="0" cy="2687895"/>
          </a:xfrm>
          <a:prstGeom prst="line">
            <a:avLst/>
          </a:prstGeom>
          <a:ln>
            <a:prstDash val="dash"/>
            <a:headEnd type="none" w="med" len="med"/>
            <a:tailEnd type="none" w="med" len="med"/>
          </a:ln>
        </p:spPr>
        <p:style>
          <a:lnRef idx="1">
            <a:schemeClr val="dk1"/>
          </a:lnRef>
          <a:fillRef idx="0">
            <a:schemeClr val="dk1"/>
          </a:fillRef>
          <a:effectRef idx="0">
            <a:schemeClr val="dk1"/>
          </a:effectRef>
          <a:fontRef idx="minor">
            <a:schemeClr val="tx1"/>
          </a:fontRef>
        </p:style>
      </p:cxnSp>
      <p:pic>
        <p:nvPicPr>
          <p:cNvPr id="14" name="Picture 13">
            <a:extLst>
              <a:ext uri="{FF2B5EF4-FFF2-40B4-BE49-F238E27FC236}">
                <a16:creationId xmlns:a16="http://schemas.microsoft.com/office/drawing/2014/main" id="{80C1C6CF-9629-9241-8B03-48975627C010}"/>
              </a:ext>
            </a:extLst>
          </p:cNvPr>
          <p:cNvPicPr>
            <a:picLocks noChangeAspect="1"/>
          </p:cNvPicPr>
          <p:nvPr/>
        </p:nvPicPr>
        <p:blipFill>
          <a:blip r:embed="rId4"/>
          <a:stretch>
            <a:fillRect/>
          </a:stretch>
        </p:blipFill>
        <p:spPr>
          <a:xfrm>
            <a:off x="12327490" y="0"/>
            <a:ext cx="2286000" cy="2207773"/>
          </a:xfrm>
          <a:prstGeom prst="rect">
            <a:avLst/>
          </a:prstGeom>
        </p:spPr>
      </p:pic>
      <p:sp>
        <p:nvSpPr>
          <p:cNvPr id="16" name="Rectangle 15">
            <a:extLst>
              <a:ext uri="{FF2B5EF4-FFF2-40B4-BE49-F238E27FC236}">
                <a16:creationId xmlns:a16="http://schemas.microsoft.com/office/drawing/2014/main" id="{C1C29D02-A65D-F540-8D5E-DE76DB7B190C}"/>
              </a:ext>
            </a:extLst>
          </p:cNvPr>
          <p:cNvSpPr/>
          <p:nvPr/>
        </p:nvSpPr>
        <p:spPr>
          <a:xfrm>
            <a:off x="8626717" y="2180364"/>
            <a:ext cx="2117483" cy="461665"/>
          </a:xfrm>
          <a:prstGeom prst="rect">
            <a:avLst/>
          </a:prstGeom>
        </p:spPr>
        <p:txBody>
          <a:bodyPr wrap="square">
            <a:spAutoFit/>
          </a:bodyPr>
          <a:lstStyle/>
          <a:p>
            <a:r>
              <a:rPr lang="it-IT" sz="1200">
                <a:latin typeface="IBM Plex Sans" panose="020B0503050203000203" pitchFamily="34" charset="0"/>
              </a:rPr>
              <a:t>CORRECTION FACTOR: 2 to 5, 0.25 step</a:t>
            </a:r>
          </a:p>
        </p:txBody>
      </p:sp>
      <p:sp>
        <p:nvSpPr>
          <p:cNvPr id="15" name="TextBox 14">
            <a:extLst>
              <a:ext uri="{FF2B5EF4-FFF2-40B4-BE49-F238E27FC236}">
                <a16:creationId xmlns:a16="http://schemas.microsoft.com/office/drawing/2014/main" id="{143B5DFC-794E-6549-9A4F-7F53C18D917C}"/>
              </a:ext>
            </a:extLst>
          </p:cNvPr>
          <p:cNvSpPr txBox="1"/>
          <p:nvPr/>
        </p:nvSpPr>
        <p:spPr>
          <a:xfrm>
            <a:off x="365760" y="1096059"/>
            <a:ext cx="1541540" cy="369332"/>
          </a:xfrm>
          <a:prstGeom prst="rect">
            <a:avLst/>
          </a:prstGeom>
          <a:noFill/>
        </p:spPr>
        <p:txBody>
          <a:bodyPr wrap="square" rtlCol="0">
            <a:spAutoFit/>
          </a:bodyPr>
          <a:lstStyle/>
          <a:p>
            <a:r>
              <a:rPr lang="it-IT" sz="1800" b="1">
                <a:solidFill>
                  <a:schemeClr val="bg2">
                    <a:lumMod val="50000"/>
                  </a:schemeClr>
                </a:solidFill>
                <a:latin typeface="IBM Plex Sans" panose="020B0503050203000203" pitchFamily="34" charset="0"/>
              </a:rPr>
              <a:t>Mapping 1</a:t>
            </a:r>
          </a:p>
        </p:txBody>
      </p:sp>
    </p:spTree>
    <p:extLst>
      <p:ext uri="{BB962C8B-B14F-4D97-AF65-F5344CB8AC3E}">
        <p14:creationId xmlns:p14="http://schemas.microsoft.com/office/powerpoint/2010/main" val="42469695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12D0C1E4-984C-EF4E-AB56-4A2243EC68E8}"/>
              </a:ext>
            </a:extLst>
          </p:cNvPr>
          <p:cNvPicPr>
            <a:picLocks noChangeAspect="1"/>
          </p:cNvPicPr>
          <p:nvPr/>
        </p:nvPicPr>
        <p:blipFill rotWithShape="1">
          <a:blip r:embed="rId2"/>
          <a:srcRect l="415"/>
          <a:stretch/>
        </p:blipFill>
        <p:spPr>
          <a:xfrm>
            <a:off x="12333753" y="0"/>
            <a:ext cx="2286000" cy="2204226"/>
          </a:xfrm>
          <a:prstGeom prst="rect">
            <a:avLst/>
          </a:prstGeom>
        </p:spPr>
      </p:pic>
      <p:pic>
        <p:nvPicPr>
          <p:cNvPr id="11" name="Picture 10">
            <a:extLst>
              <a:ext uri="{FF2B5EF4-FFF2-40B4-BE49-F238E27FC236}">
                <a16:creationId xmlns:a16="http://schemas.microsoft.com/office/drawing/2014/main" id="{D598FE62-C88A-514C-AFD8-64C86E48DEB2}"/>
              </a:ext>
            </a:extLst>
          </p:cNvPr>
          <p:cNvPicPr>
            <a:picLocks noChangeAspect="1"/>
          </p:cNvPicPr>
          <p:nvPr/>
        </p:nvPicPr>
        <p:blipFill>
          <a:blip r:embed="rId3"/>
          <a:stretch>
            <a:fillRect/>
          </a:stretch>
        </p:blipFill>
        <p:spPr>
          <a:xfrm>
            <a:off x="172126" y="2764259"/>
            <a:ext cx="5058578" cy="3397934"/>
          </a:xfrm>
          <a:prstGeom prst="rect">
            <a:avLst/>
          </a:prstGeom>
        </p:spPr>
      </p:pic>
      <p:sp>
        <p:nvSpPr>
          <p:cNvPr id="2" name="Text Placeholder 1">
            <a:extLst>
              <a:ext uri="{FF2B5EF4-FFF2-40B4-BE49-F238E27FC236}">
                <a16:creationId xmlns:a16="http://schemas.microsoft.com/office/drawing/2014/main" id="{6FC6DC0F-20CB-8642-89F2-B39B771D84CC}"/>
              </a:ext>
            </a:extLst>
          </p:cNvPr>
          <p:cNvSpPr>
            <a:spLocks noGrp="1"/>
          </p:cNvSpPr>
          <p:nvPr>
            <p:ph type="body" sz="quarter" idx="11"/>
          </p:nvPr>
        </p:nvSpPr>
        <p:spPr/>
        <p:txBody>
          <a:bodyPr/>
          <a:lstStyle/>
          <a:p>
            <a:r>
              <a:rPr lang="it-IT"/>
              <a:t>Optimization tests</a:t>
            </a:r>
          </a:p>
        </p:txBody>
      </p:sp>
      <p:sp>
        <p:nvSpPr>
          <p:cNvPr id="3" name="Title 2">
            <a:extLst>
              <a:ext uri="{FF2B5EF4-FFF2-40B4-BE49-F238E27FC236}">
                <a16:creationId xmlns:a16="http://schemas.microsoft.com/office/drawing/2014/main" id="{C185E944-B7E2-D843-9010-83D182066E49}"/>
              </a:ext>
            </a:extLst>
          </p:cNvPr>
          <p:cNvSpPr>
            <a:spLocks noGrp="1"/>
          </p:cNvSpPr>
          <p:nvPr>
            <p:ph type="title"/>
          </p:nvPr>
        </p:nvSpPr>
        <p:spPr/>
        <p:txBody>
          <a:bodyPr/>
          <a:lstStyle/>
          <a:p>
            <a:r>
              <a:rPr lang="it-IT"/>
              <a:t>Expectation value corrections vs Transpile level</a:t>
            </a:r>
          </a:p>
        </p:txBody>
      </p:sp>
      <p:sp>
        <p:nvSpPr>
          <p:cNvPr id="5" name="Content Placeholder 6">
            <a:extLst>
              <a:ext uri="{FF2B5EF4-FFF2-40B4-BE49-F238E27FC236}">
                <a16:creationId xmlns:a16="http://schemas.microsoft.com/office/drawing/2014/main" id="{99E72595-B88B-214F-B28D-827CEEE7CA85}"/>
              </a:ext>
            </a:extLst>
          </p:cNvPr>
          <p:cNvSpPr txBox="1">
            <a:spLocks/>
          </p:cNvSpPr>
          <p:nvPr/>
        </p:nvSpPr>
        <p:spPr>
          <a:xfrm>
            <a:off x="703784" y="2103120"/>
            <a:ext cx="3916017" cy="384140"/>
          </a:xfrm>
          <a:prstGeom prst="rect">
            <a:avLst/>
          </a:prstGeom>
        </p:spPr>
        <p:txBody>
          <a:bodyPr/>
          <a:lst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dirty="0" smtClean="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r>
              <a:rPr lang="it-IT" sz="1600" b="1">
                <a:solidFill>
                  <a:schemeClr val="tx1">
                    <a:lumMod val="50000"/>
                    <a:lumOff val="50000"/>
                  </a:schemeClr>
                </a:solidFill>
              </a:rPr>
              <a:t>Initial state 1100, T=1, V=1, n1, nT=3</a:t>
            </a:r>
          </a:p>
        </p:txBody>
      </p:sp>
      <p:sp>
        <p:nvSpPr>
          <p:cNvPr id="6" name="Rectangle 5">
            <a:extLst>
              <a:ext uri="{FF2B5EF4-FFF2-40B4-BE49-F238E27FC236}">
                <a16:creationId xmlns:a16="http://schemas.microsoft.com/office/drawing/2014/main" id="{0397ADB4-B516-3F49-A54C-FA5700EB2EA9}"/>
              </a:ext>
            </a:extLst>
          </p:cNvPr>
          <p:cNvSpPr/>
          <p:nvPr/>
        </p:nvSpPr>
        <p:spPr>
          <a:xfrm>
            <a:off x="694086" y="2487260"/>
            <a:ext cx="3904536" cy="276999"/>
          </a:xfrm>
          <a:prstGeom prst="rect">
            <a:avLst/>
          </a:prstGeom>
        </p:spPr>
        <p:txBody>
          <a:bodyPr wrap="square">
            <a:spAutoFit/>
          </a:bodyPr>
          <a:lstStyle/>
          <a:p>
            <a:r>
              <a:rPr lang="it-IT" sz="1200"/>
              <a:t>"_id": "036d189a68ed5e7855dd8f4deb0cba74"</a:t>
            </a:r>
          </a:p>
        </p:txBody>
      </p:sp>
      <p:sp>
        <p:nvSpPr>
          <p:cNvPr id="7" name="Rectangle 6">
            <a:extLst>
              <a:ext uri="{FF2B5EF4-FFF2-40B4-BE49-F238E27FC236}">
                <a16:creationId xmlns:a16="http://schemas.microsoft.com/office/drawing/2014/main" id="{05829262-5AD5-AF45-B47D-12B0CE4983E3}"/>
              </a:ext>
            </a:extLst>
          </p:cNvPr>
          <p:cNvSpPr/>
          <p:nvPr/>
        </p:nvSpPr>
        <p:spPr>
          <a:xfrm>
            <a:off x="694086" y="1667298"/>
            <a:ext cx="4338047" cy="400110"/>
          </a:xfrm>
          <a:prstGeom prst="rect">
            <a:avLst/>
          </a:prstGeom>
        </p:spPr>
        <p:txBody>
          <a:bodyPr wrap="none">
            <a:spAutoFit/>
          </a:bodyPr>
          <a:lstStyle/>
          <a:p>
            <a:r>
              <a:rPr lang="it-IT" sz="2000" b="1">
                <a:latin typeface="IBM Plex Sans" panose="020B0503050203000203" pitchFamily="34" charset="0"/>
              </a:rPr>
              <a:t>ibmq_5_yorktown - ibmqx2 v2.0.0</a:t>
            </a:r>
          </a:p>
        </p:txBody>
      </p:sp>
      <p:sp>
        <p:nvSpPr>
          <p:cNvPr id="8" name="Rectangle 7">
            <a:extLst>
              <a:ext uri="{FF2B5EF4-FFF2-40B4-BE49-F238E27FC236}">
                <a16:creationId xmlns:a16="http://schemas.microsoft.com/office/drawing/2014/main" id="{E9FCE657-2C17-7E46-86E8-9B36F4BFE420}"/>
              </a:ext>
            </a:extLst>
          </p:cNvPr>
          <p:cNvSpPr/>
          <p:nvPr/>
        </p:nvSpPr>
        <p:spPr>
          <a:xfrm>
            <a:off x="5166360" y="2764259"/>
            <a:ext cx="2783816" cy="1938992"/>
          </a:xfrm>
          <a:prstGeom prst="rect">
            <a:avLst/>
          </a:prstGeom>
        </p:spPr>
        <p:txBody>
          <a:bodyPr wrap="square">
            <a:spAutoFit/>
          </a:bodyPr>
          <a:lstStyle/>
          <a:p>
            <a:r>
              <a:rPr lang="it-IT" sz="1200">
                <a:latin typeface="IBM Plex Sans" panose="020B0503050203000203" pitchFamily="34" charset="0"/>
              </a:rPr>
              <a:t>CORRECTION FACTOR 20</a:t>
            </a:r>
          </a:p>
          <a:p>
            <a:r>
              <a:rPr lang="it-IT" sz="1200">
                <a:latin typeface="IBM Plex Sans" panose="020B0503050203000203" pitchFamily="34" charset="0"/>
              </a:rPr>
              <a:t>TRANSPILE L3</a:t>
            </a:r>
          </a:p>
          <a:p>
            <a:endParaRPr lang="it-IT" sz="1200">
              <a:latin typeface="IBM Plex Sans" panose="020B0503050203000203" pitchFamily="34" charset="0"/>
            </a:endParaRPr>
          </a:p>
          <a:p>
            <a:r>
              <a:rPr lang="it-IT" sz="1200">
                <a:latin typeface="IBM Plex Sans" panose="020B0503050203000203" pitchFamily="34" charset="0"/>
              </a:rPr>
              <a:t> "depth": 58,</a:t>
            </a:r>
          </a:p>
          <a:p>
            <a:r>
              <a:rPr lang="it-IT" sz="1200">
                <a:latin typeface="IBM Plex Sans" panose="020B0503050203000203" pitchFamily="34" charset="0"/>
              </a:rPr>
              <a:t>  "gates": {</a:t>
            </a:r>
          </a:p>
          <a:p>
            <a:r>
              <a:rPr lang="it-IT" sz="1200">
                <a:latin typeface="IBM Plex Sans" panose="020B0503050203000203" pitchFamily="34" charset="0"/>
              </a:rPr>
              <a:t>    "u3": 66,</a:t>
            </a:r>
          </a:p>
          <a:p>
            <a:r>
              <a:rPr lang="it-IT" sz="1200">
                <a:latin typeface="IBM Plex Sans" panose="020B0503050203000203" pitchFamily="34" charset="0"/>
              </a:rPr>
              <a:t>    "cx": 63,</a:t>
            </a:r>
          </a:p>
          <a:p>
            <a:r>
              <a:rPr lang="it-IT" sz="1200">
                <a:latin typeface="IBM Plex Sans" panose="020B0503050203000203" pitchFamily="34" charset="0"/>
              </a:rPr>
              <a:t>    "barrier": 1,</a:t>
            </a:r>
          </a:p>
          <a:p>
            <a:r>
              <a:rPr lang="it-IT" sz="1200">
                <a:latin typeface="IBM Plex Sans" panose="020B0503050203000203" pitchFamily="34" charset="0"/>
              </a:rPr>
              <a:t>    "measure": 1</a:t>
            </a:r>
          </a:p>
          <a:p>
            <a:r>
              <a:rPr lang="it-IT" sz="1200">
                <a:latin typeface="IBM Plex Sans" panose="020B0503050203000203" pitchFamily="34" charset="0"/>
              </a:rPr>
              <a:t>  },</a:t>
            </a:r>
          </a:p>
        </p:txBody>
      </p:sp>
      <p:cxnSp>
        <p:nvCxnSpPr>
          <p:cNvPr id="13" name="Straight Connector 12">
            <a:extLst>
              <a:ext uri="{FF2B5EF4-FFF2-40B4-BE49-F238E27FC236}">
                <a16:creationId xmlns:a16="http://schemas.microsoft.com/office/drawing/2014/main" id="{5B7A3D75-799E-4041-BB36-21B67C87648B}"/>
              </a:ext>
            </a:extLst>
          </p:cNvPr>
          <p:cNvCxnSpPr>
            <a:cxnSpLocks/>
          </p:cNvCxnSpPr>
          <p:nvPr/>
        </p:nvCxnSpPr>
        <p:spPr>
          <a:xfrm>
            <a:off x="2560320" y="2880360"/>
            <a:ext cx="0" cy="2687895"/>
          </a:xfrm>
          <a:prstGeom prst="line">
            <a:avLst/>
          </a:prstGeom>
          <a:ln>
            <a:prstDash val="dash"/>
            <a:headEnd type="none" w="med" len="med"/>
            <a:tailEnd type="none" w="med" len="med"/>
          </a:ln>
        </p:spPr>
        <p:style>
          <a:lnRef idx="1">
            <a:schemeClr val="dk1"/>
          </a:lnRef>
          <a:fillRef idx="0">
            <a:schemeClr val="dk1"/>
          </a:fillRef>
          <a:effectRef idx="0">
            <a:schemeClr val="dk1"/>
          </a:effectRef>
          <a:fontRef idx="minor">
            <a:schemeClr val="tx1"/>
          </a:fontRef>
        </p:style>
      </p:cxnSp>
      <p:pic>
        <p:nvPicPr>
          <p:cNvPr id="15" name="Picture 14">
            <a:extLst>
              <a:ext uri="{FF2B5EF4-FFF2-40B4-BE49-F238E27FC236}">
                <a16:creationId xmlns:a16="http://schemas.microsoft.com/office/drawing/2014/main" id="{DF56BDF0-342F-0645-BB88-E355326488B4}"/>
              </a:ext>
            </a:extLst>
          </p:cNvPr>
          <p:cNvPicPr>
            <a:picLocks noChangeAspect="1"/>
          </p:cNvPicPr>
          <p:nvPr/>
        </p:nvPicPr>
        <p:blipFill>
          <a:blip r:embed="rId4"/>
          <a:stretch>
            <a:fillRect/>
          </a:stretch>
        </p:blipFill>
        <p:spPr>
          <a:xfrm>
            <a:off x="2482861" y="6162194"/>
            <a:ext cx="2514600" cy="1689100"/>
          </a:xfrm>
          <a:prstGeom prst="rect">
            <a:avLst/>
          </a:prstGeom>
        </p:spPr>
      </p:pic>
      <p:sp>
        <p:nvSpPr>
          <p:cNvPr id="16" name="Rectangle 15">
            <a:extLst>
              <a:ext uri="{FF2B5EF4-FFF2-40B4-BE49-F238E27FC236}">
                <a16:creationId xmlns:a16="http://schemas.microsoft.com/office/drawing/2014/main" id="{2BD024FD-908E-3E4D-98E0-254F25A8C699}"/>
              </a:ext>
            </a:extLst>
          </p:cNvPr>
          <p:cNvSpPr/>
          <p:nvPr/>
        </p:nvSpPr>
        <p:spPr>
          <a:xfrm>
            <a:off x="1014359" y="6162193"/>
            <a:ext cx="1545961" cy="646331"/>
          </a:xfrm>
          <a:prstGeom prst="rect">
            <a:avLst/>
          </a:prstGeom>
        </p:spPr>
        <p:txBody>
          <a:bodyPr wrap="square">
            <a:spAutoFit/>
          </a:bodyPr>
          <a:lstStyle/>
          <a:p>
            <a:r>
              <a:rPr lang="it-IT" sz="1200">
                <a:latin typeface="IBM Plex Sans" panose="020B0503050203000203" pitchFamily="34" charset="0"/>
              </a:rPr>
              <a:t>CORRECTION FACTOR: 1 to 30, 2 step</a:t>
            </a:r>
          </a:p>
        </p:txBody>
      </p:sp>
      <p:pic>
        <p:nvPicPr>
          <p:cNvPr id="18" name="Picture 17">
            <a:extLst>
              <a:ext uri="{FF2B5EF4-FFF2-40B4-BE49-F238E27FC236}">
                <a16:creationId xmlns:a16="http://schemas.microsoft.com/office/drawing/2014/main" id="{8B3A6EAD-EA0A-8646-A787-93AAE7DF2E1D}"/>
              </a:ext>
            </a:extLst>
          </p:cNvPr>
          <p:cNvPicPr>
            <a:picLocks noChangeAspect="1"/>
          </p:cNvPicPr>
          <p:nvPr/>
        </p:nvPicPr>
        <p:blipFill>
          <a:blip r:embed="rId5"/>
          <a:stretch>
            <a:fillRect/>
          </a:stretch>
        </p:blipFill>
        <p:spPr>
          <a:xfrm>
            <a:off x="7084204" y="2764259"/>
            <a:ext cx="5058578" cy="3397934"/>
          </a:xfrm>
          <a:prstGeom prst="rect">
            <a:avLst/>
          </a:prstGeom>
        </p:spPr>
      </p:pic>
      <p:pic>
        <p:nvPicPr>
          <p:cNvPr id="19" name="Picture 18">
            <a:extLst>
              <a:ext uri="{FF2B5EF4-FFF2-40B4-BE49-F238E27FC236}">
                <a16:creationId xmlns:a16="http://schemas.microsoft.com/office/drawing/2014/main" id="{780E5216-B5AE-4A4B-9508-66E3F763A259}"/>
              </a:ext>
            </a:extLst>
          </p:cNvPr>
          <p:cNvPicPr>
            <a:picLocks noChangeAspect="1"/>
          </p:cNvPicPr>
          <p:nvPr/>
        </p:nvPicPr>
        <p:blipFill>
          <a:blip r:embed="rId6"/>
          <a:stretch>
            <a:fillRect/>
          </a:stretch>
        </p:blipFill>
        <p:spPr>
          <a:xfrm>
            <a:off x="9583773" y="6174720"/>
            <a:ext cx="2514600" cy="1689100"/>
          </a:xfrm>
          <a:prstGeom prst="rect">
            <a:avLst/>
          </a:prstGeom>
        </p:spPr>
      </p:pic>
      <p:sp>
        <p:nvSpPr>
          <p:cNvPr id="20" name="Rectangle 19">
            <a:extLst>
              <a:ext uri="{FF2B5EF4-FFF2-40B4-BE49-F238E27FC236}">
                <a16:creationId xmlns:a16="http://schemas.microsoft.com/office/drawing/2014/main" id="{02B65061-07D8-1246-AB0E-7E2706FD53B7}"/>
              </a:ext>
            </a:extLst>
          </p:cNvPr>
          <p:cNvSpPr/>
          <p:nvPr/>
        </p:nvSpPr>
        <p:spPr>
          <a:xfrm>
            <a:off x="8037812" y="6162193"/>
            <a:ext cx="1545961" cy="646331"/>
          </a:xfrm>
          <a:prstGeom prst="rect">
            <a:avLst/>
          </a:prstGeom>
        </p:spPr>
        <p:txBody>
          <a:bodyPr wrap="square">
            <a:spAutoFit/>
          </a:bodyPr>
          <a:lstStyle/>
          <a:p>
            <a:r>
              <a:rPr lang="it-IT" sz="1200">
                <a:latin typeface="IBM Plex Sans" panose="020B0503050203000203" pitchFamily="34" charset="0"/>
              </a:rPr>
              <a:t>CORRECTION FACTOR: 1 to 5, 0.5 step</a:t>
            </a:r>
          </a:p>
        </p:txBody>
      </p:sp>
      <p:sp>
        <p:nvSpPr>
          <p:cNvPr id="21" name="Rectangle 20">
            <a:extLst>
              <a:ext uri="{FF2B5EF4-FFF2-40B4-BE49-F238E27FC236}">
                <a16:creationId xmlns:a16="http://schemas.microsoft.com/office/drawing/2014/main" id="{A9679D04-A8F9-D149-887E-97EF064B87B4}"/>
              </a:ext>
            </a:extLst>
          </p:cNvPr>
          <p:cNvSpPr/>
          <p:nvPr/>
        </p:nvSpPr>
        <p:spPr>
          <a:xfrm>
            <a:off x="12067684" y="2764259"/>
            <a:ext cx="1922636" cy="1938992"/>
          </a:xfrm>
          <a:prstGeom prst="rect">
            <a:avLst/>
          </a:prstGeom>
        </p:spPr>
        <p:txBody>
          <a:bodyPr wrap="square">
            <a:spAutoFit/>
          </a:bodyPr>
          <a:lstStyle/>
          <a:p>
            <a:r>
              <a:rPr lang="it-IT" sz="1200">
                <a:latin typeface="IBM Plex Sans" panose="020B0503050203000203" pitchFamily="34" charset="0"/>
              </a:rPr>
              <a:t>CORRECTION FACTOR 5</a:t>
            </a:r>
          </a:p>
          <a:p>
            <a:r>
              <a:rPr lang="it-IT" sz="1200">
                <a:latin typeface="IBM Plex Sans" panose="020B0503050203000203" pitchFamily="34" charset="0"/>
              </a:rPr>
              <a:t>TRANSPILE L0</a:t>
            </a:r>
          </a:p>
          <a:p>
            <a:endParaRPr lang="it-IT" sz="1200">
              <a:latin typeface="IBM Plex Sans" panose="020B0503050203000203" pitchFamily="34" charset="0"/>
            </a:endParaRPr>
          </a:p>
          <a:p>
            <a:r>
              <a:rPr lang="it-IT" sz="1200">
                <a:latin typeface="IBM Plex Sans" panose="020B0503050203000203" pitchFamily="34" charset="0"/>
              </a:rPr>
              <a:t> "depth": 62,</a:t>
            </a:r>
          </a:p>
          <a:p>
            <a:r>
              <a:rPr lang="it-IT" sz="1200">
                <a:latin typeface="IBM Plex Sans" panose="020B0503050203000203" pitchFamily="34" charset="0"/>
              </a:rPr>
              <a:t>  "gates": {</a:t>
            </a:r>
          </a:p>
          <a:p>
            <a:r>
              <a:rPr lang="it-IT" sz="1200">
                <a:latin typeface="IBM Plex Sans" panose="020B0503050203000203" pitchFamily="34" charset="0"/>
              </a:rPr>
              <a:t>    "u3": 80,</a:t>
            </a:r>
          </a:p>
          <a:p>
            <a:r>
              <a:rPr lang="it-IT" sz="1200">
                <a:latin typeface="IBM Plex Sans" panose="020B0503050203000203" pitchFamily="34" charset="0"/>
              </a:rPr>
              <a:t>    "cx": 66,</a:t>
            </a:r>
          </a:p>
          <a:p>
            <a:r>
              <a:rPr lang="it-IT" sz="1200">
                <a:latin typeface="IBM Plex Sans" panose="020B0503050203000203" pitchFamily="34" charset="0"/>
              </a:rPr>
              <a:t>    "barrier": 1,</a:t>
            </a:r>
          </a:p>
          <a:p>
            <a:r>
              <a:rPr lang="it-IT" sz="1200">
                <a:latin typeface="IBM Plex Sans" panose="020B0503050203000203" pitchFamily="34" charset="0"/>
              </a:rPr>
              <a:t>    "measure": 1</a:t>
            </a:r>
          </a:p>
          <a:p>
            <a:r>
              <a:rPr lang="it-IT" sz="1200">
                <a:latin typeface="IBM Plex Sans" panose="020B0503050203000203" pitchFamily="34" charset="0"/>
              </a:rPr>
              <a:t>  },</a:t>
            </a:r>
          </a:p>
        </p:txBody>
      </p:sp>
      <p:sp>
        <p:nvSpPr>
          <p:cNvPr id="23" name="Rectangle 22">
            <a:extLst>
              <a:ext uri="{FF2B5EF4-FFF2-40B4-BE49-F238E27FC236}">
                <a16:creationId xmlns:a16="http://schemas.microsoft.com/office/drawing/2014/main" id="{ADBFA37E-48BC-C048-BB34-E9E0ECD2F6B9}"/>
              </a:ext>
            </a:extLst>
          </p:cNvPr>
          <p:cNvSpPr/>
          <p:nvPr/>
        </p:nvSpPr>
        <p:spPr>
          <a:xfrm>
            <a:off x="7661225" y="2487260"/>
            <a:ext cx="3904536" cy="276999"/>
          </a:xfrm>
          <a:prstGeom prst="rect">
            <a:avLst/>
          </a:prstGeom>
        </p:spPr>
        <p:txBody>
          <a:bodyPr wrap="square">
            <a:spAutoFit/>
          </a:bodyPr>
          <a:lstStyle/>
          <a:p>
            <a:r>
              <a:rPr lang="it-IT" sz="1200"/>
              <a:t>"_id": "f741f956f9e03b8c2f052a34f9897134"</a:t>
            </a:r>
          </a:p>
        </p:txBody>
      </p:sp>
      <p:sp>
        <p:nvSpPr>
          <p:cNvPr id="24" name="Content Placeholder 6">
            <a:extLst>
              <a:ext uri="{FF2B5EF4-FFF2-40B4-BE49-F238E27FC236}">
                <a16:creationId xmlns:a16="http://schemas.microsoft.com/office/drawing/2014/main" id="{A00843E0-CA41-FE42-A434-FD53984FEF37}"/>
              </a:ext>
            </a:extLst>
          </p:cNvPr>
          <p:cNvSpPr txBox="1">
            <a:spLocks/>
          </p:cNvSpPr>
          <p:nvPr/>
        </p:nvSpPr>
        <p:spPr>
          <a:xfrm>
            <a:off x="7637354" y="2096857"/>
            <a:ext cx="3916017" cy="384140"/>
          </a:xfrm>
          <a:prstGeom prst="rect">
            <a:avLst/>
          </a:prstGeom>
        </p:spPr>
        <p:txBody>
          <a:bodyPr/>
          <a:lst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dirty="0" smtClean="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r>
              <a:rPr lang="it-IT" sz="1600" b="1">
                <a:solidFill>
                  <a:schemeClr val="tx1">
                    <a:lumMod val="50000"/>
                    <a:lumOff val="50000"/>
                  </a:schemeClr>
                </a:solidFill>
              </a:rPr>
              <a:t>Initial state 1100, T=1, V=1, n1, nT=3</a:t>
            </a:r>
          </a:p>
        </p:txBody>
      </p:sp>
      <p:sp>
        <p:nvSpPr>
          <p:cNvPr id="22" name="TextBox 21">
            <a:extLst>
              <a:ext uri="{FF2B5EF4-FFF2-40B4-BE49-F238E27FC236}">
                <a16:creationId xmlns:a16="http://schemas.microsoft.com/office/drawing/2014/main" id="{B0D0C61F-9DED-C14B-820D-8C0A73E9266B}"/>
              </a:ext>
            </a:extLst>
          </p:cNvPr>
          <p:cNvSpPr txBox="1"/>
          <p:nvPr/>
        </p:nvSpPr>
        <p:spPr>
          <a:xfrm>
            <a:off x="365760" y="1096059"/>
            <a:ext cx="1541540" cy="369332"/>
          </a:xfrm>
          <a:prstGeom prst="rect">
            <a:avLst/>
          </a:prstGeom>
          <a:noFill/>
        </p:spPr>
        <p:txBody>
          <a:bodyPr wrap="square" rtlCol="0">
            <a:spAutoFit/>
          </a:bodyPr>
          <a:lstStyle/>
          <a:p>
            <a:r>
              <a:rPr lang="it-IT" sz="1800" b="1">
                <a:solidFill>
                  <a:schemeClr val="bg2">
                    <a:lumMod val="50000"/>
                  </a:schemeClr>
                </a:solidFill>
                <a:latin typeface="IBM Plex Sans" panose="020B0503050203000203" pitchFamily="34" charset="0"/>
              </a:rPr>
              <a:t>Mapping 1</a:t>
            </a:r>
          </a:p>
        </p:txBody>
      </p:sp>
    </p:spTree>
    <p:extLst>
      <p:ext uri="{BB962C8B-B14F-4D97-AF65-F5344CB8AC3E}">
        <p14:creationId xmlns:p14="http://schemas.microsoft.com/office/powerpoint/2010/main" val="2030433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FC6DC0F-20CB-8642-89F2-B39B771D84CC}"/>
              </a:ext>
            </a:extLst>
          </p:cNvPr>
          <p:cNvSpPr>
            <a:spLocks noGrp="1"/>
          </p:cNvSpPr>
          <p:nvPr>
            <p:ph type="body" sz="quarter" idx="11"/>
          </p:nvPr>
        </p:nvSpPr>
        <p:spPr/>
        <p:txBody>
          <a:bodyPr/>
          <a:lstStyle/>
          <a:p>
            <a:r>
              <a:rPr lang="it-IT"/>
              <a:t>Optimization tests</a:t>
            </a:r>
          </a:p>
        </p:txBody>
      </p:sp>
      <p:sp>
        <p:nvSpPr>
          <p:cNvPr id="3" name="Title 2">
            <a:extLst>
              <a:ext uri="{FF2B5EF4-FFF2-40B4-BE49-F238E27FC236}">
                <a16:creationId xmlns:a16="http://schemas.microsoft.com/office/drawing/2014/main" id="{C185E944-B7E2-D843-9010-83D182066E49}"/>
              </a:ext>
            </a:extLst>
          </p:cNvPr>
          <p:cNvSpPr>
            <a:spLocks noGrp="1"/>
          </p:cNvSpPr>
          <p:nvPr>
            <p:ph type="title"/>
          </p:nvPr>
        </p:nvSpPr>
        <p:spPr/>
        <p:txBody>
          <a:bodyPr/>
          <a:lstStyle/>
          <a:p>
            <a:r>
              <a:rPr lang="it-IT"/>
              <a:t>Used qubit vs processor topology</a:t>
            </a:r>
          </a:p>
        </p:txBody>
      </p:sp>
      <p:sp>
        <p:nvSpPr>
          <p:cNvPr id="4" name="Content Placeholder 5">
            <a:extLst>
              <a:ext uri="{FF2B5EF4-FFF2-40B4-BE49-F238E27FC236}">
                <a16:creationId xmlns:a16="http://schemas.microsoft.com/office/drawing/2014/main" id="{A04746C6-633F-E74A-9485-A63E86B7D736}"/>
              </a:ext>
            </a:extLst>
          </p:cNvPr>
          <p:cNvSpPr txBox="1">
            <a:spLocks/>
          </p:cNvSpPr>
          <p:nvPr/>
        </p:nvSpPr>
        <p:spPr>
          <a:xfrm>
            <a:off x="457200" y="1920240"/>
            <a:ext cx="13258800" cy="1413301"/>
          </a:xfrm>
          <a:prstGeom prst="rect">
            <a:avLst/>
          </a:prstGeom>
        </p:spPr>
        <p:txBody>
          <a:bodyPr/>
          <a:lst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dirty="0" smtClean="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r>
              <a:rPr lang="it-IT" sz="1800" b="1"/>
              <a:t>Qubit mapping</a:t>
            </a:r>
          </a:p>
          <a:p>
            <a:r>
              <a:rPr lang="it-IT" sz="1800">
                <a:solidFill>
                  <a:schemeClr val="tx1">
                    <a:lumMod val="50000"/>
                    <a:lumOff val="50000"/>
                  </a:schemeClr>
                </a:solidFill>
              </a:rPr>
              <a:t>The «compiler» uses the qubit allowed by the processor topology, adding several SWAP gates. Probably this feature can be disabled in order to try to select manually the right qubits avoiding the SWAP gates.</a:t>
            </a:r>
          </a:p>
        </p:txBody>
      </p:sp>
      <p:sp>
        <p:nvSpPr>
          <p:cNvPr id="5" name="Rectangle 4">
            <a:extLst>
              <a:ext uri="{FF2B5EF4-FFF2-40B4-BE49-F238E27FC236}">
                <a16:creationId xmlns:a16="http://schemas.microsoft.com/office/drawing/2014/main" id="{00FC9509-B9CB-5949-8191-61FAD0DAE9B0}"/>
              </a:ext>
            </a:extLst>
          </p:cNvPr>
          <p:cNvSpPr/>
          <p:nvPr/>
        </p:nvSpPr>
        <p:spPr>
          <a:xfrm>
            <a:off x="457200" y="7574220"/>
            <a:ext cx="9326880" cy="261610"/>
          </a:xfrm>
          <a:prstGeom prst="rect">
            <a:avLst/>
          </a:prstGeom>
        </p:spPr>
        <p:txBody>
          <a:bodyPr wrap="square">
            <a:spAutoFit/>
          </a:bodyPr>
          <a:lstStyle/>
          <a:p>
            <a:r>
              <a:rPr lang="it-IT" sz="1050">
                <a:latin typeface="IBM Plex Sans" panose="020B0503050203000203" pitchFamily="34" charset="0"/>
                <a:hlinkClick r:id="rId2"/>
              </a:rPr>
              <a:t>https://github.com/Qiskit/qiskit-iqx-tutorials/blob/master/qiskit/fundamentals/5_using_the_transpiler.ipynb</a:t>
            </a:r>
            <a:endParaRPr lang="it-IT" sz="1050">
              <a:latin typeface="IBM Plex Sans" panose="020B0503050203000203" pitchFamily="34" charset="0"/>
            </a:endParaRPr>
          </a:p>
        </p:txBody>
      </p:sp>
      <p:sp>
        <p:nvSpPr>
          <p:cNvPr id="8" name="Rectangle 7">
            <a:extLst>
              <a:ext uri="{FF2B5EF4-FFF2-40B4-BE49-F238E27FC236}">
                <a16:creationId xmlns:a16="http://schemas.microsoft.com/office/drawing/2014/main" id="{804B697C-F6ED-614F-A521-B225E5B25482}"/>
              </a:ext>
            </a:extLst>
          </p:cNvPr>
          <p:cNvSpPr/>
          <p:nvPr/>
        </p:nvSpPr>
        <p:spPr>
          <a:xfrm>
            <a:off x="457200" y="3495437"/>
            <a:ext cx="9875520" cy="2585323"/>
          </a:xfrm>
          <a:prstGeom prst="rect">
            <a:avLst/>
          </a:prstGeom>
        </p:spPr>
        <p:txBody>
          <a:bodyPr wrap="square">
            <a:spAutoFit/>
          </a:bodyPr>
          <a:lstStyle/>
          <a:p>
            <a:pPr marL="285750" indent="-285750">
              <a:buFont typeface="Wingdings" pitchFamily="2" charset="2"/>
              <a:buChar char="§"/>
            </a:pPr>
            <a:r>
              <a:rPr lang="it-IT" sz="1800" b="1">
                <a:solidFill>
                  <a:srgbClr val="000000"/>
                </a:solidFill>
                <a:latin typeface="IBM Plex Sans" panose="020B0503050203000203" pitchFamily="34" charset="0"/>
              </a:rPr>
              <a:t>Trivial layout</a:t>
            </a:r>
            <a:r>
              <a:rPr lang="it-IT" sz="1800">
                <a:solidFill>
                  <a:srgbClr val="000000"/>
                </a:solidFill>
                <a:latin typeface="IBM Plex Sans" panose="020B0503050203000203" pitchFamily="34" charset="0"/>
              </a:rPr>
              <a:t>: Map virtual qubits to the same numbered physical qubit on the device, i.e. [0,1,2,3,4] -&gt; [0,1,2,3,4] (default in </a:t>
            </a:r>
            <a:r>
              <a:rPr lang="it-IT" sz="1800" i="1">
                <a:solidFill>
                  <a:srgbClr val="000000"/>
                </a:solidFill>
                <a:latin typeface="IBM Plex Sans" panose="020B0503050203000203" pitchFamily="34" charset="0"/>
              </a:rPr>
              <a:t>optimization_level=0</a:t>
            </a:r>
            <a:r>
              <a:rPr lang="it-IT" sz="1800">
                <a:solidFill>
                  <a:srgbClr val="000000"/>
                </a:solidFill>
                <a:latin typeface="IBM Plex Sans" panose="020B0503050203000203" pitchFamily="34" charset="0"/>
              </a:rPr>
              <a:t>)</a:t>
            </a:r>
          </a:p>
          <a:p>
            <a:pPr marL="285750" indent="-285750">
              <a:buFont typeface="Wingdings" pitchFamily="2" charset="2"/>
              <a:buChar char="§"/>
            </a:pPr>
            <a:endParaRPr lang="it-IT" sz="1800">
              <a:solidFill>
                <a:srgbClr val="000000"/>
              </a:solidFill>
              <a:latin typeface="IBM Plex Sans" panose="020B0503050203000203" pitchFamily="34" charset="0"/>
            </a:endParaRPr>
          </a:p>
          <a:p>
            <a:pPr marL="285750" indent="-285750">
              <a:buFont typeface="Wingdings" pitchFamily="2" charset="2"/>
              <a:buChar char="§"/>
            </a:pPr>
            <a:r>
              <a:rPr lang="it-IT" sz="1800" b="1">
                <a:solidFill>
                  <a:srgbClr val="000000"/>
                </a:solidFill>
                <a:latin typeface="IBM Plex Sans" panose="020B0503050203000203" pitchFamily="34" charset="0"/>
              </a:rPr>
              <a:t>Dense layout</a:t>
            </a:r>
            <a:r>
              <a:rPr lang="it-IT" sz="1800">
                <a:solidFill>
                  <a:srgbClr val="000000"/>
                </a:solidFill>
                <a:latin typeface="IBM Plex Sans" panose="020B0503050203000203" pitchFamily="34" charset="0"/>
              </a:rPr>
              <a:t>: Find the sub-graph of the device with same number of qubits as the circuit with the greatest connectivity (default in </a:t>
            </a:r>
            <a:r>
              <a:rPr lang="it-IT" sz="1800" i="1">
                <a:solidFill>
                  <a:srgbClr val="000000"/>
                </a:solidFill>
                <a:latin typeface="IBM Plex Sans" panose="020B0503050203000203" pitchFamily="34" charset="0"/>
              </a:rPr>
              <a:t>optimization_level=1</a:t>
            </a:r>
            <a:r>
              <a:rPr lang="it-IT" sz="1800">
                <a:solidFill>
                  <a:srgbClr val="000000"/>
                </a:solidFill>
                <a:latin typeface="IBM Plex Sans" panose="020B0503050203000203" pitchFamily="34" charset="0"/>
              </a:rPr>
              <a:t>)</a:t>
            </a:r>
          </a:p>
          <a:p>
            <a:pPr marL="285750" indent="-285750">
              <a:buFont typeface="Wingdings" pitchFamily="2" charset="2"/>
              <a:buChar char="§"/>
            </a:pPr>
            <a:endParaRPr lang="it-IT" sz="1800">
              <a:solidFill>
                <a:srgbClr val="000000"/>
              </a:solidFill>
              <a:latin typeface="IBM Plex Sans" panose="020B0503050203000203" pitchFamily="34" charset="0"/>
            </a:endParaRPr>
          </a:p>
          <a:p>
            <a:pPr marL="285750" indent="-285750">
              <a:buFont typeface="Wingdings" pitchFamily="2" charset="2"/>
              <a:buChar char="§"/>
            </a:pPr>
            <a:r>
              <a:rPr lang="it-IT" sz="1800" b="1">
                <a:solidFill>
                  <a:srgbClr val="000000"/>
                </a:solidFill>
                <a:latin typeface="IBM Plex Sans" panose="020B0503050203000203" pitchFamily="34" charset="0"/>
              </a:rPr>
              <a:t>Noise adaptive layout</a:t>
            </a:r>
            <a:r>
              <a:rPr lang="it-IT" sz="1800">
                <a:solidFill>
                  <a:srgbClr val="000000"/>
                </a:solidFill>
                <a:latin typeface="IBM Plex Sans" panose="020B0503050203000203" pitchFamily="34" charset="0"/>
              </a:rPr>
              <a:t>: Uses the noise properties of the device, in concert with the circuit properties, to generate the layout with the best noise properties (default in </a:t>
            </a:r>
            <a:r>
              <a:rPr lang="it-IT" sz="1800" i="1">
                <a:solidFill>
                  <a:srgbClr val="000000"/>
                </a:solidFill>
                <a:latin typeface="IBM Plex Sans" panose="020B0503050203000203" pitchFamily="34" charset="0"/>
              </a:rPr>
              <a:t>optimization_level=2</a:t>
            </a:r>
            <a:r>
              <a:rPr lang="it-IT" sz="1800">
                <a:solidFill>
                  <a:srgbClr val="000000"/>
                </a:solidFill>
                <a:latin typeface="IBM Plex Sans" panose="020B0503050203000203" pitchFamily="34" charset="0"/>
              </a:rPr>
              <a:t> and </a:t>
            </a:r>
            <a:r>
              <a:rPr lang="it-IT" sz="1800" i="1">
                <a:solidFill>
                  <a:srgbClr val="000000"/>
                </a:solidFill>
                <a:latin typeface="IBM Plex Sans" panose="020B0503050203000203" pitchFamily="34" charset="0"/>
              </a:rPr>
              <a:t>optimization_level=3</a:t>
            </a:r>
            <a:r>
              <a:rPr lang="it-IT" sz="1800">
                <a:solidFill>
                  <a:srgbClr val="000000"/>
                </a:solidFill>
                <a:latin typeface="IBM Plex Sans" panose="020B0503050203000203" pitchFamily="34" charset="0"/>
              </a:rPr>
              <a:t>)</a:t>
            </a:r>
          </a:p>
        </p:txBody>
      </p:sp>
      <p:sp>
        <p:nvSpPr>
          <p:cNvPr id="9" name="Rectangle 8">
            <a:extLst>
              <a:ext uri="{FF2B5EF4-FFF2-40B4-BE49-F238E27FC236}">
                <a16:creationId xmlns:a16="http://schemas.microsoft.com/office/drawing/2014/main" id="{D96BD8E0-160E-E446-BA18-5AAC8534439F}"/>
              </a:ext>
            </a:extLst>
          </p:cNvPr>
          <p:cNvSpPr/>
          <p:nvPr/>
        </p:nvSpPr>
        <p:spPr>
          <a:xfrm>
            <a:off x="457200" y="6355080"/>
            <a:ext cx="12664440" cy="923330"/>
          </a:xfrm>
          <a:prstGeom prst="rect">
            <a:avLst/>
          </a:prstGeom>
        </p:spPr>
        <p:txBody>
          <a:bodyPr wrap="square">
            <a:spAutoFit/>
          </a:bodyPr>
          <a:lstStyle/>
          <a:p>
            <a:pPr algn="just"/>
            <a:r>
              <a:rPr lang="it-IT" sz="1800">
                <a:solidFill>
                  <a:srgbClr val="000000"/>
                </a:solidFill>
                <a:latin typeface="IBM Plex Sans" panose="020B0503050203000203" pitchFamily="34" charset="0"/>
              </a:rPr>
              <a:t>The choice of initial layout is extremely important when:</a:t>
            </a:r>
          </a:p>
          <a:p>
            <a:pPr algn="just"/>
            <a:r>
              <a:rPr lang="it-IT" sz="1800">
                <a:solidFill>
                  <a:srgbClr val="000000"/>
                </a:solidFill>
                <a:latin typeface="IBM Plex Sans" panose="020B0503050203000203" pitchFamily="34" charset="0"/>
              </a:rPr>
              <a:t>1) Computing the number of SWAP operations needed to map the input circuit onto the device topology</a:t>
            </a:r>
          </a:p>
          <a:p>
            <a:pPr algn="just"/>
            <a:r>
              <a:rPr lang="it-IT" sz="1800">
                <a:solidFill>
                  <a:srgbClr val="000000"/>
                </a:solidFill>
                <a:latin typeface="IBM Plex Sans" panose="020B0503050203000203" pitchFamily="34" charset="0"/>
              </a:rPr>
              <a:t>2) Taking into account the noise properties of the device</a:t>
            </a:r>
          </a:p>
        </p:txBody>
      </p:sp>
      <p:sp>
        <p:nvSpPr>
          <p:cNvPr id="11" name="Rectangle 10">
            <a:extLst>
              <a:ext uri="{FF2B5EF4-FFF2-40B4-BE49-F238E27FC236}">
                <a16:creationId xmlns:a16="http://schemas.microsoft.com/office/drawing/2014/main" id="{EB8EE47C-B4D9-3E41-821F-F105912F7A45}"/>
              </a:ext>
            </a:extLst>
          </p:cNvPr>
          <p:cNvSpPr/>
          <p:nvPr/>
        </p:nvSpPr>
        <p:spPr>
          <a:xfrm>
            <a:off x="9768114" y="3044543"/>
            <a:ext cx="4709160" cy="1200329"/>
          </a:xfrm>
          <a:prstGeom prst="rect">
            <a:avLst/>
          </a:prstGeom>
          <a:noFill/>
        </p:spPr>
        <p:txBody>
          <a:bodyPr wrap="square" lIns="91440" tIns="45720" rIns="91440" bIns="45720">
            <a:spAutoFit/>
          </a:bodyPr>
          <a:lstStyle/>
          <a:p>
            <a:r>
              <a:rPr lang="en-GB" sz="2400" b="1">
                <a:ln w="10160">
                  <a:solidFill>
                    <a:schemeClr val="accent5"/>
                  </a:solidFill>
                  <a:prstDash val="solid"/>
                </a:ln>
                <a:solidFill>
                  <a:srgbClr val="FFFFFF"/>
                </a:solidFill>
                <a:effectLst>
                  <a:outerShdw blurRad="38100" dist="22860" dir="5400000" algn="tl" rotWithShape="0">
                    <a:srgbClr val="000000">
                      <a:alpha val="30000"/>
                    </a:srgbClr>
                  </a:outerShdw>
                </a:effectLst>
              </a:rPr>
              <a:t>I</a:t>
            </a:r>
            <a:r>
              <a:rPr lang="en-GB" sz="2400" b="1" cap="none" spc="0">
                <a:ln w="10160">
                  <a:solidFill>
                    <a:schemeClr val="accent5"/>
                  </a:solidFill>
                  <a:prstDash val="solid"/>
                </a:ln>
                <a:solidFill>
                  <a:srgbClr val="FFFFFF"/>
                </a:solidFill>
                <a:effectLst>
                  <a:outerShdw blurRad="38100" dist="22860" dir="5400000" algn="tl" rotWithShape="0">
                    <a:srgbClr val="000000">
                      <a:alpha val="30000"/>
                    </a:srgbClr>
                  </a:outerShdw>
                </a:effectLst>
              </a:rPr>
              <a:t>f qubits are not connected, add SWAP gates. Possibility to map manually</a:t>
            </a:r>
          </a:p>
        </p:txBody>
      </p:sp>
    </p:spTree>
    <p:extLst>
      <p:ext uri="{BB962C8B-B14F-4D97-AF65-F5344CB8AC3E}">
        <p14:creationId xmlns:p14="http://schemas.microsoft.com/office/powerpoint/2010/main" val="4018704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 name="Picture 40">
            <a:extLst>
              <a:ext uri="{FF2B5EF4-FFF2-40B4-BE49-F238E27FC236}">
                <a16:creationId xmlns:a16="http://schemas.microsoft.com/office/drawing/2014/main" id="{6D3F6A33-C034-4449-ACCF-AFE1973A5344}"/>
              </a:ext>
            </a:extLst>
          </p:cNvPr>
          <p:cNvPicPr>
            <a:picLocks noChangeAspect="1"/>
          </p:cNvPicPr>
          <p:nvPr/>
        </p:nvPicPr>
        <p:blipFill>
          <a:blip r:embed="rId2"/>
          <a:stretch>
            <a:fillRect/>
          </a:stretch>
        </p:blipFill>
        <p:spPr>
          <a:xfrm>
            <a:off x="279961" y="2768829"/>
            <a:ext cx="4953782" cy="3396149"/>
          </a:xfrm>
          <a:prstGeom prst="rect">
            <a:avLst/>
          </a:prstGeom>
        </p:spPr>
      </p:pic>
      <p:pic>
        <p:nvPicPr>
          <p:cNvPr id="14" name="Picture 13">
            <a:extLst>
              <a:ext uri="{FF2B5EF4-FFF2-40B4-BE49-F238E27FC236}">
                <a16:creationId xmlns:a16="http://schemas.microsoft.com/office/drawing/2014/main" id="{12D0C1E4-984C-EF4E-AB56-4A2243EC68E8}"/>
              </a:ext>
            </a:extLst>
          </p:cNvPr>
          <p:cNvPicPr>
            <a:picLocks noChangeAspect="1"/>
          </p:cNvPicPr>
          <p:nvPr/>
        </p:nvPicPr>
        <p:blipFill rotWithShape="1">
          <a:blip r:embed="rId3"/>
          <a:srcRect l="415"/>
          <a:stretch/>
        </p:blipFill>
        <p:spPr>
          <a:xfrm>
            <a:off x="9543386" y="3042337"/>
            <a:ext cx="4621046" cy="4455743"/>
          </a:xfrm>
          <a:prstGeom prst="rect">
            <a:avLst/>
          </a:prstGeom>
        </p:spPr>
      </p:pic>
      <p:sp>
        <p:nvSpPr>
          <p:cNvPr id="2" name="Text Placeholder 1">
            <a:extLst>
              <a:ext uri="{FF2B5EF4-FFF2-40B4-BE49-F238E27FC236}">
                <a16:creationId xmlns:a16="http://schemas.microsoft.com/office/drawing/2014/main" id="{6FC6DC0F-20CB-8642-89F2-B39B771D84CC}"/>
              </a:ext>
            </a:extLst>
          </p:cNvPr>
          <p:cNvSpPr>
            <a:spLocks noGrp="1"/>
          </p:cNvSpPr>
          <p:nvPr>
            <p:ph type="body" sz="quarter" idx="11"/>
          </p:nvPr>
        </p:nvSpPr>
        <p:spPr/>
        <p:txBody>
          <a:bodyPr/>
          <a:lstStyle/>
          <a:p>
            <a:r>
              <a:rPr lang="it-IT"/>
              <a:t>Optimization tests</a:t>
            </a:r>
          </a:p>
        </p:txBody>
      </p:sp>
      <p:sp>
        <p:nvSpPr>
          <p:cNvPr id="3" name="Title 2">
            <a:extLst>
              <a:ext uri="{FF2B5EF4-FFF2-40B4-BE49-F238E27FC236}">
                <a16:creationId xmlns:a16="http://schemas.microsoft.com/office/drawing/2014/main" id="{C185E944-B7E2-D843-9010-83D182066E49}"/>
              </a:ext>
            </a:extLst>
          </p:cNvPr>
          <p:cNvSpPr>
            <a:spLocks noGrp="1"/>
          </p:cNvSpPr>
          <p:nvPr>
            <p:ph type="title"/>
          </p:nvPr>
        </p:nvSpPr>
        <p:spPr/>
        <p:txBody>
          <a:bodyPr/>
          <a:lstStyle/>
          <a:p>
            <a:r>
              <a:rPr lang="it-IT"/>
              <a:t>Used qubit vs processor topology</a:t>
            </a:r>
          </a:p>
        </p:txBody>
      </p:sp>
      <p:sp>
        <p:nvSpPr>
          <p:cNvPr id="5" name="Content Placeholder 6">
            <a:extLst>
              <a:ext uri="{FF2B5EF4-FFF2-40B4-BE49-F238E27FC236}">
                <a16:creationId xmlns:a16="http://schemas.microsoft.com/office/drawing/2014/main" id="{99E72595-B88B-214F-B28D-827CEEE7CA85}"/>
              </a:ext>
            </a:extLst>
          </p:cNvPr>
          <p:cNvSpPr txBox="1">
            <a:spLocks/>
          </p:cNvSpPr>
          <p:nvPr/>
        </p:nvSpPr>
        <p:spPr>
          <a:xfrm>
            <a:off x="703784" y="2103120"/>
            <a:ext cx="3916017" cy="384140"/>
          </a:xfrm>
          <a:prstGeom prst="rect">
            <a:avLst/>
          </a:prstGeom>
        </p:spPr>
        <p:txBody>
          <a:bodyPr/>
          <a:lst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dirty="0" smtClean="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r>
              <a:rPr lang="it-IT" sz="1600" b="1">
                <a:solidFill>
                  <a:schemeClr val="tx1">
                    <a:lumMod val="50000"/>
                    <a:lumOff val="50000"/>
                  </a:schemeClr>
                </a:solidFill>
              </a:rPr>
              <a:t>Initial state 1100, T=1, V=1, n1, nT=2</a:t>
            </a:r>
          </a:p>
        </p:txBody>
      </p:sp>
      <p:sp>
        <p:nvSpPr>
          <p:cNvPr id="6" name="Rectangle 5">
            <a:extLst>
              <a:ext uri="{FF2B5EF4-FFF2-40B4-BE49-F238E27FC236}">
                <a16:creationId xmlns:a16="http://schemas.microsoft.com/office/drawing/2014/main" id="{0397ADB4-B516-3F49-A54C-FA5700EB2EA9}"/>
              </a:ext>
            </a:extLst>
          </p:cNvPr>
          <p:cNvSpPr/>
          <p:nvPr/>
        </p:nvSpPr>
        <p:spPr>
          <a:xfrm>
            <a:off x="694086" y="2487260"/>
            <a:ext cx="3904536" cy="276999"/>
          </a:xfrm>
          <a:prstGeom prst="rect">
            <a:avLst/>
          </a:prstGeom>
        </p:spPr>
        <p:txBody>
          <a:bodyPr wrap="square">
            <a:spAutoFit/>
          </a:bodyPr>
          <a:lstStyle/>
          <a:p>
            <a:r>
              <a:rPr lang="it-IT" sz="1200"/>
              <a:t>"_id": "8cec0388abfe68b62a5aa6bf313325d5"</a:t>
            </a:r>
          </a:p>
        </p:txBody>
      </p:sp>
      <p:sp>
        <p:nvSpPr>
          <p:cNvPr id="7" name="Rectangle 6">
            <a:extLst>
              <a:ext uri="{FF2B5EF4-FFF2-40B4-BE49-F238E27FC236}">
                <a16:creationId xmlns:a16="http://schemas.microsoft.com/office/drawing/2014/main" id="{05829262-5AD5-AF45-B47D-12B0CE4983E3}"/>
              </a:ext>
            </a:extLst>
          </p:cNvPr>
          <p:cNvSpPr/>
          <p:nvPr/>
        </p:nvSpPr>
        <p:spPr>
          <a:xfrm>
            <a:off x="694086" y="1667298"/>
            <a:ext cx="4338047" cy="400110"/>
          </a:xfrm>
          <a:prstGeom prst="rect">
            <a:avLst/>
          </a:prstGeom>
        </p:spPr>
        <p:txBody>
          <a:bodyPr wrap="none">
            <a:spAutoFit/>
          </a:bodyPr>
          <a:lstStyle/>
          <a:p>
            <a:r>
              <a:rPr lang="it-IT" sz="2000" b="1">
                <a:latin typeface="IBM Plex Sans" panose="020B0503050203000203" pitchFamily="34" charset="0"/>
              </a:rPr>
              <a:t>ibmq_5_yorktown - ibmqx2 v2.0.0</a:t>
            </a:r>
          </a:p>
        </p:txBody>
      </p:sp>
      <p:sp>
        <p:nvSpPr>
          <p:cNvPr id="8" name="Rectangle 7">
            <a:extLst>
              <a:ext uri="{FF2B5EF4-FFF2-40B4-BE49-F238E27FC236}">
                <a16:creationId xmlns:a16="http://schemas.microsoft.com/office/drawing/2014/main" id="{E9FCE657-2C17-7E46-86E8-9B36F4BFE420}"/>
              </a:ext>
            </a:extLst>
          </p:cNvPr>
          <p:cNvSpPr/>
          <p:nvPr/>
        </p:nvSpPr>
        <p:spPr>
          <a:xfrm>
            <a:off x="5166360" y="2764259"/>
            <a:ext cx="2267549" cy="1938992"/>
          </a:xfrm>
          <a:prstGeom prst="rect">
            <a:avLst/>
          </a:prstGeom>
        </p:spPr>
        <p:txBody>
          <a:bodyPr wrap="square">
            <a:spAutoFit/>
          </a:bodyPr>
          <a:lstStyle/>
          <a:p>
            <a:r>
              <a:rPr lang="it-IT" sz="1200">
                <a:latin typeface="IBM Plex Sans" panose="020B0503050203000203" pitchFamily="34" charset="0"/>
              </a:rPr>
              <a:t>CORRECTION FACTOR 1.7</a:t>
            </a:r>
          </a:p>
          <a:p>
            <a:r>
              <a:rPr lang="it-IT" sz="1200">
                <a:latin typeface="IBM Plex Sans" panose="020B0503050203000203" pitchFamily="34" charset="0"/>
              </a:rPr>
              <a:t>initial_layout = [0,1,2,3]</a:t>
            </a:r>
          </a:p>
          <a:p>
            <a:endParaRPr lang="it-IT" sz="1200">
              <a:latin typeface="IBM Plex Sans" panose="020B0503050203000203" pitchFamily="34" charset="0"/>
            </a:endParaRPr>
          </a:p>
          <a:p>
            <a:r>
              <a:rPr lang="it-IT" sz="1200">
                <a:latin typeface="IBM Plex Sans" panose="020B0503050203000203" pitchFamily="34" charset="0"/>
              </a:rPr>
              <a:t> "depth": 39,</a:t>
            </a:r>
          </a:p>
          <a:p>
            <a:r>
              <a:rPr lang="it-IT" sz="1200">
                <a:latin typeface="IBM Plex Sans" panose="020B0503050203000203" pitchFamily="34" charset="0"/>
              </a:rPr>
              <a:t>  "gates": {</a:t>
            </a:r>
          </a:p>
          <a:p>
            <a:r>
              <a:rPr lang="it-IT" sz="1200">
                <a:latin typeface="IBM Plex Sans" panose="020B0503050203000203" pitchFamily="34" charset="0"/>
              </a:rPr>
              <a:t>    "u3": 44,</a:t>
            </a:r>
          </a:p>
          <a:p>
            <a:r>
              <a:rPr lang="it-IT" sz="1200">
                <a:latin typeface="IBM Plex Sans" panose="020B0503050203000203" pitchFamily="34" charset="0"/>
              </a:rPr>
              <a:t>    "cx": 42,</a:t>
            </a:r>
          </a:p>
          <a:p>
            <a:r>
              <a:rPr lang="it-IT" sz="1200">
                <a:latin typeface="IBM Plex Sans" panose="020B0503050203000203" pitchFamily="34" charset="0"/>
              </a:rPr>
              <a:t>    "barrier": 1,</a:t>
            </a:r>
          </a:p>
          <a:p>
            <a:r>
              <a:rPr lang="it-IT" sz="1200">
                <a:latin typeface="IBM Plex Sans" panose="020B0503050203000203" pitchFamily="34" charset="0"/>
              </a:rPr>
              <a:t>    "measure": 1</a:t>
            </a:r>
          </a:p>
          <a:p>
            <a:r>
              <a:rPr lang="it-IT" sz="1200">
                <a:latin typeface="IBM Plex Sans" panose="020B0503050203000203" pitchFamily="34" charset="0"/>
              </a:rPr>
              <a:t>  },</a:t>
            </a:r>
          </a:p>
        </p:txBody>
      </p:sp>
      <p:cxnSp>
        <p:nvCxnSpPr>
          <p:cNvPr id="13" name="Straight Connector 12">
            <a:extLst>
              <a:ext uri="{FF2B5EF4-FFF2-40B4-BE49-F238E27FC236}">
                <a16:creationId xmlns:a16="http://schemas.microsoft.com/office/drawing/2014/main" id="{5B7A3D75-799E-4041-BB36-21B67C87648B}"/>
              </a:ext>
            </a:extLst>
          </p:cNvPr>
          <p:cNvCxnSpPr>
            <a:cxnSpLocks/>
          </p:cNvCxnSpPr>
          <p:nvPr/>
        </p:nvCxnSpPr>
        <p:spPr>
          <a:xfrm>
            <a:off x="3200400" y="2880360"/>
            <a:ext cx="0" cy="2687895"/>
          </a:xfrm>
          <a:prstGeom prst="line">
            <a:avLst/>
          </a:prstGeom>
          <a:ln>
            <a:prstDash val="dash"/>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22" name="TextBox 21">
            <a:extLst>
              <a:ext uri="{FF2B5EF4-FFF2-40B4-BE49-F238E27FC236}">
                <a16:creationId xmlns:a16="http://schemas.microsoft.com/office/drawing/2014/main" id="{FEF42116-72C0-144E-81D9-95ACB0A41212}"/>
              </a:ext>
            </a:extLst>
          </p:cNvPr>
          <p:cNvSpPr txBox="1"/>
          <p:nvPr/>
        </p:nvSpPr>
        <p:spPr>
          <a:xfrm>
            <a:off x="8282019" y="3739020"/>
            <a:ext cx="546410" cy="1702967"/>
          </a:xfrm>
          <a:prstGeom prst="rect">
            <a:avLst/>
          </a:prstGeom>
          <a:noFill/>
        </p:spPr>
        <p:txBody>
          <a:bodyPr wrap="square" rtlCol="0">
            <a:spAutoFit/>
          </a:bodyPr>
          <a:lstStyle/>
          <a:p>
            <a:pPr>
              <a:lnSpc>
                <a:spcPct val="150000"/>
              </a:lnSpc>
            </a:pPr>
            <a:r>
              <a:rPr lang="it-IT" sz="1800">
                <a:solidFill>
                  <a:schemeClr val="accent2"/>
                </a:solidFill>
                <a:latin typeface="IBM Plex Sans" panose="020B0503050203000203" pitchFamily="34" charset="0"/>
              </a:rPr>
              <a:t>q0</a:t>
            </a:r>
          </a:p>
          <a:p>
            <a:pPr>
              <a:lnSpc>
                <a:spcPct val="150000"/>
              </a:lnSpc>
            </a:pPr>
            <a:r>
              <a:rPr lang="it-IT" sz="1800">
                <a:solidFill>
                  <a:schemeClr val="accent2"/>
                </a:solidFill>
                <a:latin typeface="IBM Plex Sans" panose="020B0503050203000203" pitchFamily="34" charset="0"/>
              </a:rPr>
              <a:t>q1</a:t>
            </a:r>
          </a:p>
          <a:p>
            <a:pPr>
              <a:lnSpc>
                <a:spcPct val="150000"/>
              </a:lnSpc>
            </a:pPr>
            <a:r>
              <a:rPr lang="it-IT" sz="1800">
                <a:solidFill>
                  <a:schemeClr val="accent2"/>
                </a:solidFill>
                <a:latin typeface="IBM Plex Sans" panose="020B0503050203000203" pitchFamily="34" charset="0"/>
              </a:rPr>
              <a:t>q2</a:t>
            </a:r>
          </a:p>
          <a:p>
            <a:pPr>
              <a:lnSpc>
                <a:spcPct val="150000"/>
              </a:lnSpc>
            </a:pPr>
            <a:r>
              <a:rPr lang="it-IT" sz="1800">
                <a:solidFill>
                  <a:schemeClr val="accent2"/>
                </a:solidFill>
                <a:latin typeface="IBM Plex Sans" panose="020B0503050203000203" pitchFamily="34" charset="0"/>
              </a:rPr>
              <a:t>q3</a:t>
            </a:r>
          </a:p>
        </p:txBody>
      </p:sp>
      <p:sp>
        <p:nvSpPr>
          <p:cNvPr id="9" name="Freeform 8">
            <a:extLst>
              <a:ext uri="{FF2B5EF4-FFF2-40B4-BE49-F238E27FC236}">
                <a16:creationId xmlns:a16="http://schemas.microsoft.com/office/drawing/2014/main" id="{5BF6C044-1D47-DE40-969C-A0E9FAC62A4E}"/>
              </a:ext>
            </a:extLst>
          </p:cNvPr>
          <p:cNvSpPr/>
          <p:nvPr/>
        </p:nvSpPr>
        <p:spPr>
          <a:xfrm>
            <a:off x="8605381" y="3173640"/>
            <a:ext cx="2480153" cy="837821"/>
          </a:xfrm>
          <a:custGeom>
            <a:avLst/>
            <a:gdLst>
              <a:gd name="connsiteX0" fmla="*/ 0 w 2480153"/>
              <a:gd name="connsiteY0" fmla="*/ 436988 h 837821"/>
              <a:gd name="connsiteX1" fmla="*/ 1302707 w 2480153"/>
              <a:gd name="connsiteY1" fmla="*/ 11103 h 837821"/>
              <a:gd name="connsiteX2" fmla="*/ 2480153 w 2480153"/>
              <a:gd name="connsiteY2" fmla="*/ 837821 h 837821"/>
            </a:gdLst>
            <a:ahLst/>
            <a:cxnLst>
              <a:cxn ang="0">
                <a:pos x="connsiteX0" y="connsiteY0"/>
              </a:cxn>
              <a:cxn ang="0">
                <a:pos x="connsiteX1" y="connsiteY1"/>
              </a:cxn>
              <a:cxn ang="0">
                <a:pos x="connsiteX2" y="connsiteY2"/>
              </a:cxn>
            </a:cxnLst>
            <a:rect l="l" t="t" r="r" b="b"/>
            <a:pathLst>
              <a:path w="2480153" h="837821">
                <a:moveTo>
                  <a:pt x="0" y="436988"/>
                </a:moveTo>
                <a:cubicBezTo>
                  <a:pt x="444674" y="190642"/>
                  <a:pt x="889348" y="-55703"/>
                  <a:pt x="1302707" y="11103"/>
                </a:cubicBezTo>
                <a:cubicBezTo>
                  <a:pt x="1716066" y="77909"/>
                  <a:pt x="2386208" y="687509"/>
                  <a:pt x="2480153" y="837821"/>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12" name="Straight Arrow Connector 11">
            <a:extLst>
              <a:ext uri="{FF2B5EF4-FFF2-40B4-BE49-F238E27FC236}">
                <a16:creationId xmlns:a16="http://schemas.microsoft.com/office/drawing/2014/main" id="{79BA504C-EE41-F042-9B33-CAEC98FEF930}"/>
              </a:ext>
            </a:extLst>
          </p:cNvPr>
          <p:cNvCxnSpPr>
            <a:cxnSpLocks/>
          </p:cNvCxnSpPr>
          <p:nvPr/>
        </p:nvCxnSpPr>
        <p:spPr>
          <a:xfrm>
            <a:off x="8888181" y="4055511"/>
            <a:ext cx="2076000" cy="213646"/>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A21E6991-5F3E-8A4A-ADA2-02012ADDD85C}"/>
              </a:ext>
            </a:extLst>
          </p:cNvPr>
          <p:cNvCxnSpPr>
            <a:cxnSpLocks/>
          </p:cNvCxnSpPr>
          <p:nvPr/>
        </p:nvCxnSpPr>
        <p:spPr>
          <a:xfrm flipV="1">
            <a:off x="8888181" y="3592551"/>
            <a:ext cx="2678979" cy="825094"/>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AF12AC71-9739-674A-96F5-973650079E0D}"/>
              </a:ext>
            </a:extLst>
          </p:cNvPr>
          <p:cNvCxnSpPr>
            <a:cxnSpLocks/>
          </p:cNvCxnSpPr>
          <p:nvPr/>
        </p:nvCxnSpPr>
        <p:spPr>
          <a:xfrm flipV="1">
            <a:off x="8888181" y="4417645"/>
            <a:ext cx="2770419" cy="426913"/>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CD9A9181-3686-6243-A333-2C45DB8EF69A}"/>
              </a:ext>
            </a:extLst>
          </p:cNvPr>
          <p:cNvCxnSpPr>
            <a:cxnSpLocks/>
          </p:cNvCxnSpPr>
          <p:nvPr/>
        </p:nvCxnSpPr>
        <p:spPr>
          <a:xfrm flipV="1">
            <a:off x="8888181" y="4373596"/>
            <a:ext cx="3325589" cy="896612"/>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0E62737C-DD1E-D841-92CE-4CB1C8D81F8D}"/>
              </a:ext>
            </a:extLst>
          </p:cNvPr>
          <p:cNvSpPr/>
          <p:nvPr/>
        </p:nvSpPr>
        <p:spPr>
          <a:xfrm>
            <a:off x="7510044" y="2252890"/>
            <a:ext cx="1839799" cy="1200329"/>
          </a:xfrm>
          <a:prstGeom prst="rect">
            <a:avLst/>
          </a:prstGeom>
        </p:spPr>
        <p:txBody>
          <a:bodyPr wrap="square">
            <a:spAutoFit/>
          </a:bodyPr>
          <a:lstStyle/>
          <a:p>
            <a:r>
              <a:rPr lang="it-IT" sz="1200">
                <a:latin typeface="IBM Plex Sans" panose="020B0503050203000203" pitchFamily="34" charset="0"/>
              </a:rPr>
              <a:t>REQUIRED CX</a:t>
            </a:r>
          </a:p>
          <a:p>
            <a:endParaRPr lang="it-IT" sz="1200">
              <a:latin typeface="IBM Plex Sans" panose="020B0503050203000203" pitchFamily="34" charset="0"/>
            </a:endParaRPr>
          </a:p>
          <a:p>
            <a:r>
              <a:rPr lang="it-IT" sz="1200">
                <a:latin typeface="IBM Plex Sans" panose="020B0503050203000203" pitchFamily="34" charset="0"/>
              </a:rPr>
              <a:t>(0-2) x4 -&gt; connected</a:t>
            </a:r>
          </a:p>
          <a:p>
            <a:r>
              <a:rPr lang="it-IT" sz="1200">
                <a:latin typeface="IBM Plex Sans" panose="020B0503050203000203" pitchFamily="34" charset="0"/>
              </a:rPr>
              <a:t>(1-3) x4 -&gt; indirect</a:t>
            </a:r>
          </a:p>
          <a:p>
            <a:r>
              <a:rPr lang="it-IT" sz="1200">
                <a:latin typeface="IBM Plex Sans" panose="020B0503050203000203" pitchFamily="34" charset="0"/>
              </a:rPr>
              <a:t>(0-1) x2 -&gt; connected</a:t>
            </a:r>
          </a:p>
          <a:p>
            <a:r>
              <a:rPr lang="it-IT" sz="1200">
                <a:latin typeface="IBM Plex Sans" panose="020B0503050203000203" pitchFamily="34" charset="0"/>
              </a:rPr>
              <a:t>(2-3) x2 -&gt; connected</a:t>
            </a:r>
          </a:p>
        </p:txBody>
      </p:sp>
      <p:pic>
        <p:nvPicPr>
          <p:cNvPr id="42" name="Picture 41">
            <a:extLst>
              <a:ext uri="{FF2B5EF4-FFF2-40B4-BE49-F238E27FC236}">
                <a16:creationId xmlns:a16="http://schemas.microsoft.com/office/drawing/2014/main" id="{7E9DEB26-A6BB-1D46-B57C-4CE9552CD371}"/>
              </a:ext>
            </a:extLst>
          </p:cNvPr>
          <p:cNvPicPr>
            <a:picLocks noChangeAspect="1"/>
          </p:cNvPicPr>
          <p:nvPr/>
        </p:nvPicPr>
        <p:blipFill>
          <a:blip r:embed="rId4"/>
          <a:stretch>
            <a:fillRect/>
          </a:stretch>
        </p:blipFill>
        <p:spPr>
          <a:xfrm>
            <a:off x="11925717" y="4844558"/>
            <a:ext cx="324312" cy="324312"/>
          </a:xfrm>
          <a:prstGeom prst="rect">
            <a:avLst/>
          </a:prstGeom>
        </p:spPr>
      </p:pic>
      <p:pic>
        <p:nvPicPr>
          <p:cNvPr id="43" name="Picture 42">
            <a:extLst>
              <a:ext uri="{FF2B5EF4-FFF2-40B4-BE49-F238E27FC236}">
                <a16:creationId xmlns:a16="http://schemas.microsoft.com/office/drawing/2014/main" id="{A71C8AE3-C404-A443-8596-8F2DBBC91599}"/>
              </a:ext>
            </a:extLst>
          </p:cNvPr>
          <p:cNvPicPr>
            <a:picLocks noChangeAspect="1"/>
          </p:cNvPicPr>
          <p:nvPr/>
        </p:nvPicPr>
        <p:blipFill>
          <a:blip r:embed="rId5"/>
          <a:stretch>
            <a:fillRect/>
          </a:stretch>
        </p:blipFill>
        <p:spPr>
          <a:xfrm>
            <a:off x="12250029" y="3430394"/>
            <a:ext cx="423016" cy="324312"/>
          </a:xfrm>
          <a:prstGeom prst="rect">
            <a:avLst/>
          </a:prstGeom>
        </p:spPr>
      </p:pic>
      <p:sp>
        <p:nvSpPr>
          <p:cNvPr id="44" name="Rectangle 43">
            <a:extLst>
              <a:ext uri="{FF2B5EF4-FFF2-40B4-BE49-F238E27FC236}">
                <a16:creationId xmlns:a16="http://schemas.microsoft.com/office/drawing/2014/main" id="{FCB84A36-D997-BB41-A620-D853EE5A1A36}"/>
              </a:ext>
            </a:extLst>
          </p:cNvPr>
          <p:cNvSpPr/>
          <p:nvPr/>
        </p:nvSpPr>
        <p:spPr>
          <a:xfrm>
            <a:off x="10995599" y="3385042"/>
            <a:ext cx="1714561" cy="1097381"/>
          </a:xfrm>
          <a:prstGeom prst="rect">
            <a:avLst/>
          </a:prstGeom>
          <a:noFill/>
          <a:ln>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it-IT" sz="2000" dirty="0">
              <a:latin typeface="IBM Plex Sans" panose="020B0503050000000000" pitchFamily="34" charset="0"/>
            </a:endParaRPr>
          </a:p>
        </p:txBody>
      </p:sp>
      <p:sp>
        <p:nvSpPr>
          <p:cNvPr id="45" name="Rectangle 44">
            <a:extLst>
              <a:ext uri="{FF2B5EF4-FFF2-40B4-BE49-F238E27FC236}">
                <a16:creationId xmlns:a16="http://schemas.microsoft.com/office/drawing/2014/main" id="{D04B10F8-EDFF-1E41-965B-5F637CF1C5AA}"/>
              </a:ext>
            </a:extLst>
          </p:cNvPr>
          <p:cNvSpPr/>
          <p:nvPr/>
        </p:nvSpPr>
        <p:spPr>
          <a:xfrm>
            <a:off x="10010601" y="2030272"/>
            <a:ext cx="3431079" cy="830997"/>
          </a:xfrm>
          <a:prstGeom prst="rect">
            <a:avLst/>
          </a:prstGeom>
          <a:noFill/>
        </p:spPr>
        <p:txBody>
          <a:bodyPr wrap="square" lIns="91440" tIns="45720" rIns="91440" bIns="45720">
            <a:spAutoFit/>
          </a:bodyPr>
          <a:lstStyle/>
          <a:p>
            <a:r>
              <a:rPr lang="en-GB" sz="2400" b="1">
                <a:ln w="10160">
                  <a:solidFill>
                    <a:schemeClr val="accent5"/>
                  </a:solidFill>
                  <a:prstDash val="solid"/>
                </a:ln>
                <a:solidFill>
                  <a:srgbClr val="FFFFFF"/>
                </a:solidFill>
                <a:effectLst>
                  <a:outerShdw blurRad="38100" dist="22860" dir="5400000" algn="tl" rotWithShape="0">
                    <a:srgbClr val="000000">
                      <a:alpha val="30000"/>
                    </a:srgbClr>
                  </a:outerShdw>
                </a:effectLst>
              </a:rPr>
              <a:t>qubit 1: highest error</a:t>
            </a:r>
          </a:p>
          <a:p>
            <a:r>
              <a:rPr lang="en-GB" sz="2400" b="1">
                <a:ln w="10160">
                  <a:solidFill>
                    <a:schemeClr val="accent5"/>
                  </a:solidFill>
                  <a:prstDash val="solid"/>
                </a:ln>
                <a:solidFill>
                  <a:srgbClr val="FFFFFF"/>
                </a:solidFill>
                <a:effectLst>
                  <a:outerShdw blurRad="38100" dist="22860" dir="5400000" algn="tl" rotWithShape="0">
                    <a:srgbClr val="000000">
                      <a:alpha val="30000"/>
                    </a:srgbClr>
                  </a:outerShdw>
                </a:effectLst>
              </a:rPr>
              <a:t>cx(0,1): highest error</a:t>
            </a:r>
          </a:p>
        </p:txBody>
      </p:sp>
      <p:sp>
        <p:nvSpPr>
          <p:cNvPr id="23" name="TextBox 22">
            <a:extLst>
              <a:ext uri="{FF2B5EF4-FFF2-40B4-BE49-F238E27FC236}">
                <a16:creationId xmlns:a16="http://schemas.microsoft.com/office/drawing/2014/main" id="{F27FD623-CD5C-6E47-AE33-A9E559F8582F}"/>
              </a:ext>
            </a:extLst>
          </p:cNvPr>
          <p:cNvSpPr txBox="1"/>
          <p:nvPr/>
        </p:nvSpPr>
        <p:spPr>
          <a:xfrm>
            <a:off x="365760" y="1096059"/>
            <a:ext cx="1541540" cy="369332"/>
          </a:xfrm>
          <a:prstGeom prst="rect">
            <a:avLst/>
          </a:prstGeom>
          <a:noFill/>
        </p:spPr>
        <p:txBody>
          <a:bodyPr wrap="square" rtlCol="0">
            <a:spAutoFit/>
          </a:bodyPr>
          <a:lstStyle/>
          <a:p>
            <a:r>
              <a:rPr lang="it-IT" sz="1800" b="1">
                <a:solidFill>
                  <a:schemeClr val="bg2">
                    <a:lumMod val="50000"/>
                  </a:schemeClr>
                </a:solidFill>
                <a:latin typeface="IBM Plex Sans" panose="020B0503050203000203" pitchFamily="34" charset="0"/>
              </a:rPr>
              <a:t>Mapping 1</a:t>
            </a:r>
          </a:p>
        </p:txBody>
      </p:sp>
    </p:spTree>
    <p:extLst>
      <p:ext uri="{BB962C8B-B14F-4D97-AF65-F5344CB8AC3E}">
        <p14:creationId xmlns:p14="http://schemas.microsoft.com/office/powerpoint/2010/main" val="11566801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1DEFA33E-2A75-9549-B177-BE42253A767D}"/>
              </a:ext>
            </a:extLst>
          </p:cNvPr>
          <p:cNvPicPr>
            <a:picLocks noChangeAspect="1"/>
          </p:cNvPicPr>
          <p:nvPr/>
        </p:nvPicPr>
        <p:blipFill>
          <a:blip r:embed="rId2"/>
          <a:stretch>
            <a:fillRect/>
          </a:stretch>
        </p:blipFill>
        <p:spPr>
          <a:xfrm>
            <a:off x="279961" y="2777528"/>
            <a:ext cx="4953782" cy="3396150"/>
          </a:xfrm>
          <a:prstGeom prst="rect">
            <a:avLst/>
          </a:prstGeom>
        </p:spPr>
      </p:pic>
      <p:pic>
        <p:nvPicPr>
          <p:cNvPr id="14" name="Picture 13">
            <a:extLst>
              <a:ext uri="{FF2B5EF4-FFF2-40B4-BE49-F238E27FC236}">
                <a16:creationId xmlns:a16="http://schemas.microsoft.com/office/drawing/2014/main" id="{12D0C1E4-984C-EF4E-AB56-4A2243EC68E8}"/>
              </a:ext>
            </a:extLst>
          </p:cNvPr>
          <p:cNvPicPr>
            <a:picLocks noChangeAspect="1"/>
          </p:cNvPicPr>
          <p:nvPr/>
        </p:nvPicPr>
        <p:blipFill rotWithShape="1">
          <a:blip r:embed="rId3"/>
          <a:srcRect l="415"/>
          <a:stretch/>
        </p:blipFill>
        <p:spPr>
          <a:xfrm>
            <a:off x="9543386" y="3042337"/>
            <a:ext cx="4621046" cy="4455743"/>
          </a:xfrm>
          <a:prstGeom prst="rect">
            <a:avLst/>
          </a:prstGeom>
        </p:spPr>
      </p:pic>
      <p:sp>
        <p:nvSpPr>
          <p:cNvPr id="2" name="Text Placeholder 1">
            <a:extLst>
              <a:ext uri="{FF2B5EF4-FFF2-40B4-BE49-F238E27FC236}">
                <a16:creationId xmlns:a16="http://schemas.microsoft.com/office/drawing/2014/main" id="{6FC6DC0F-20CB-8642-89F2-B39B771D84CC}"/>
              </a:ext>
            </a:extLst>
          </p:cNvPr>
          <p:cNvSpPr>
            <a:spLocks noGrp="1"/>
          </p:cNvSpPr>
          <p:nvPr>
            <p:ph type="body" sz="quarter" idx="11"/>
          </p:nvPr>
        </p:nvSpPr>
        <p:spPr/>
        <p:txBody>
          <a:bodyPr/>
          <a:lstStyle/>
          <a:p>
            <a:r>
              <a:rPr lang="it-IT"/>
              <a:t>Optimization tests</a:t>
            </a:r>
          </a:p>
        </p:txBody>
      </p:sp>
      <p:sp>
        <p:nvSpPr>
          <p:cNvPr id="3" name="Title 2">
            <a:extLst>
              <a:ext uri="{FF2B5EF4-FFF2-40B4-BE49-F238E27FC236}">
                <a16:creationId xmlns:a16="http://schemas.microsoft.com/office/drawing/2014/main" id="{C185E944-B7E2-D843-9010-83D182066E49}"/>
              </a:ext>
            </a:extLst>
          </p:cNvPr>
          <p:cNvSpPr>
            <a:spLocks noGrp="1"/>
          </p:cNvSpPr>
          <p:nvPr>
            <p:ph type="title"/>
          </p:nvPr>
        </p:nvSpPr>
        <p:spPr/>
        <p:txBody>
          <a:bodyPr/>
          <a:lstStyle/>
          <a:p>
            <a:r>
              <a:rPr lang="it-IT"/>
              <a:t>Used qubit vs processor topology</a:t>
            </a:r>
          </a:p>
        </p:txBody>
      </p:sp>
      <p:sp>
        <p:nvSpPr>
          <p:cNvPr id="5" name="Content Placeholder 6">
            <a:extLst>
              <a:ext uri="{FF2B5EF4-FFF2-40B4-BE49-F238E27FC236}">
                <a16:creationId xmlns:a16="http://schemas.microsoft.com/office/drawing/2014/main" id="{99E72595-B88B-214F-B28D-827CEEE7CA85}"/>
              </a:ext>
            </a:extLst>
          </p:cNvPr>
          <p:cNvSpPr txBox="1">
            <a:spLocks/>
          </p:cNvSpPr>
          <p:nvPr/>
        </p:nvSpPr>
        <p:spPr>
          <a:xfrm>
            <a:off x="703784" y="2103120"/>
            <a:ext cx="3916017" cy="384140"/>
          </a:xfrm>
          <a:prstGeom prst="rect">
            <a:avLst/>
          </a:prstGeom>
        </p:spPr>
        <p:txBody>
          <a:bodyPr/>
          <a:lst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dirty="0" smtClean="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r>
              <a:rPr lang="it-IT" sz="1600" b="1">
                <a:solidFill>
                  <a:schemeClr val="tx1">
                    <a:lumMod val="50000"/>
                    <a:lumOff val="50000"/>
                  </a:schemeClr>
                </a:solidFill>
              </a:rPr>
              <a:t>Initial state 1100, T=1, V=1, n1, nT=2</a:t>
            </a:r>
          </a:p>
        </p:txBody>
      </p:sp>
      <p:sp>
        <p:nvSpPr>
          <p:cNvPr id="6" name="Rectangle 5">
            <a:extLst>
              <a:ext uri="{FF2B5EF4-FFF2-40B4-BE49-F238E27FC236}">
                <a16:creationId xmlns:a16="http://schemas.microsoft.com/office/drawing/2014/main" id="{0397ADB4-B516-3F49-A54C-FA5700EB2EA9}"/>
              </a:ext>
            </a:extLst>
          </p:cNvPr>
          <p:cNvSpPr/>
          <p:nvPr/>
        </p:nvSpPr>
        <p:spPr>
          <a:xfrm>
            <a:off x="694086" y="2487260"/>
            <a:ext cx="3904536" cy="276999"/>
          </a:xfrm>
          <a:prstGeom prst="rect">
            <a:avLst/>
          </a:prstGeom>
        </p:spPr>
        <p:txBody>
          <a:bodyPr wrap="square">
            <a:spAutoFit/>
          </a:bodyPr>
          <a:lstStyle/>
          <a:p>
            <a:r>
              <a:rPr lang="it-IT" sz="1200"/>
              <a:t>"_id": "8cec0388abfe68b62a5aa6bf313325d5"</a:t>
            </a:r>
          </a:p>
        </p:txBody>
      </p:sp>
      <p:sp>
        <p:nvSpPr>
          <p:cNvPr id="7" name="Rectangle 6">
            <a:extLst>
              <a:ext uri="{FF2B5EF4-FFF2-40B4-BE49-F238E27FC236}">
                <a16:creationId xmlns:a16="http://schemas.microsoft.com/office/drawing/2014/main" id="{05829262-5AD5-AF45-B47D-12B0CE4983E3}"/>
              </a:ext>
            </a:extLst>
          </p:cNvPr>
          <p:cNvSpPr/>
          <p:nvPr/>
        </p:nvSpPr>
        <p:spPr>
          <a:xfrm>
            <a:off x="694086" y="1667298"/>
            <a:ext cx="4338047" cy="400110"/>
          </a:xfrm>
          <a:prstGeom prst="rect">
            <a:avLst/>
          </a:prstGeom>
        </p:spPr>
        <p:txBody>
          <a:bodyPr wrap="none">
            <a:spAutoFit/>
          </a:bodyPr>
          <a:lstStyle/>
          <a:p>
            <a:r>
              <a:rPr lang="it-IT" sz="2000" b="1">
                <a:latin typeface="IBM Plex Sans" panose="020B0503050203000203" pitchFamily="34" charset="0"/>
              </a:rPr>
              <a:t>ibmq_5_yorktown - ibmqx2 v2.0.0</a:t>
            </a:r>
          </a:p>
        </p:txBody>
      </p:sp>
      <p:sp>
        <p:nvSpPr>
          <p:cNvPr id="8" name="Rectangle 7">
            <a:extLst>
              <a:ext uri="{FF2B5EF4-FFF2-40B4-BE49-F238E27FC236}">
                <a16:creationId xmlns:a16="http://schemas.microsoft.com/office/drawing/2014/main" id="{E9FCE657-2C17-7E46-86E8-9B36F4BFE420}"/>
              </a:ext>
            </a:extLst>
          </p:cNvPr>
          <p:cNvSpPr/>
          <p:nvPr/>
        </p:nvSpPr>
        <p:spPr>
          <a:xfrm>
            <a:off x="5166360" y="2764259"/>
            <a:ext cx="2343684" cy="1938992"/>
          </a:xfrm>
          <a:prstGeom prst="rect">
            <a:avLst/>
          </a:prstGeom>
        </p:spPr>
        <p:txBody>
          <a:bodyPr wrap="square">
            <a:spAutoFit/>
          </a:bodyPr>
          <a:lstStyle/>
          <a:p>
            <a:r>
              <a:rPr lang="it-IT" sz="1200">
                <a:latin typeface="IBM Plex Sans" panose="020B0503050203000203" pitchFamily="34" charset="0"/>
              </a:rPr>
              <a:t>CORRECTION FACTOR 4.5</a:t>
            </a:r>
          </a:p>
          <a:p>
            <a:r>
              <a:rPr lang="it-IT" sz="1200">
                <a:latin typeface="IBM Plex Sans" panose="020B0503050203000203" pitchFamily="34" charset="0"/>
              </a:rPr>
              <a:t>initial_layout = [0,4,2,3]</a:t>
            </a:r>
          </a:p>
          <a:p>
            <a:endParaRPr lang="it-IT" sz="1200">
              <a:latin typeface="IBM Plex Sans" panose="020B0503050203000203" pitchFamily="34" charset="0"/>
            </a:endParaRPr>
          </a:p>
          <a:p>
            <a:r>
              <a:rPr lang="it-IT" sz="1200">
                <a:latin typeface="IBM Plex Sans" panose="020B0503050203000203" pitchFamily="34" charset="0"/>
              </a:rPr>
              <a:t> "depth": 36,</a:t>
            </a:r>
          </a:p>
          <a:p>
            <a:r>
              <a:rPr lang="it-IT" sz="1200">
                <a:latin typeface="IBM Plex Sans" panose="020B0503050203000203" pitchFamily="34" charset="0"/>
              </a:rPr>
              <a:t>  "gates": {</a:t>
            </a:r>
          </a:p>
          <a:p>
            <a:r>
              <a:rPr lang="it-IT" sz="1200">
                <a:latin typeface="IBM Plex Sans" panose="020B0503050203000203" pitchFamily="34" charset="0"/>
              </a:rPr>
              <a:t>    "u3": 44,</a:t>
            </a:r>
          </a:p>
          <a:p>
            <a:r>
              <a:rPr lang="it-IT" sz="1200">
                <a:latin typeface="IBM Plex Sans" panose="020B0503050203000203" pitchFamily="34" charset="0"/>
              </a:rPr>
              <a:t>    "cx": 36,</a:t>
            </a:r>
          </a:p>
          <a:p>
            <a:r>
              <a:rPr lang="it-IT" sz="1200">
                <a:latin typeface="IBM Plex Sans" panose="020B0503050203000203" pitchFamily="34" charset="0"/>
              </a:rPr>
              <a:t>    "barrier": 1,</a:t>
            </a:r>
          </a:p>
          <a:p>
            <a:r>
              <a:rPr lang="it-IT" sz="1200">
                <a:latin typeface="IBM Plex Sans" panose="020B0503050203000203" pitchFamily="34" charset="0"/>
              </a:rPr>
              <a:t>    "measure": 1</a:t>
            </a:r>
          </a:p>
          <a:p>
            <a:r>
              <a:rPr lang="it-IT" sz="1200">
                <a:latin typeface="IBM Plex Sans" panose="020B0503050203000203" pitchFamily="34" charset="0"/>
              </a:rPr>
              <a:t>  },</a:t>
            </a:r>
          </a:p>
        </p:txBody>
      </p:sp>
      <p:sp>
        <p:nvSpPr>
          <p:cNvPr id="22" name="TextBox 21">
            <a:extLst>
              <a:ext uri="{FF2B5EF4-FFF2-40B4-BE49-F238E27FC236}">
                <a16:creationId xmlns:a16="http://schemas.microsoft.com/office/drawing/2014/main" id="{FEF42116-72C0-144E-81D9-95ACB0A41212}"/>
              </a:ext>
            </a:extLst>
          </p:cNvPr>
          <p:cNvSpPr txBox="1"/>
          <p:nvPr/>
        </p:nvSpPr>
        <p:spPr>
          <a:xfrm>
            <a:off x="8282019" y="3739020"/>
            <a:ext cx="546410" cy="1702967"/>
          </a:xfrm>
          <a:prstGeom prst="rect">
            <a:avLst/>
          </a:prstGeom>
          <a:noFill/>
        </p:spPr>
        <p:txBody>
          <a:bodyPr wrap="square" rtlCol="0">
            <a:spAutoFit/>
          </a:bodyPr>
          <a:lstStyle/>
          <a:p>
            <a:pPr>
              <a:lnSpc>
                <a:spcPct val="150000"/>
              </a:lnSpc>
            </a:pPr>
            <a:r>
              <a:rPr lang="it-IT" sz="1800">
                <a:solidFill>
                  <a:schemeClr val="accent2"/>
                </a:solidFill>
                <a:latin typeface="IBM Plex Sans" panose="020B0503050203000203" pitchFamily="34" charset="0"/>
              </a:rPr>
              <a:t>q0</a:t>
            </a:r>
          </a:p>
          <a:p>
            <a:pPr>
              <a:lnSpc>
                <a:spcPct val="150000"/>
              </a:lnSpc>
            </a:pPr>
            <a:r>
              <a:rPr lang="it-IT" sz="1800">
                <a:solidFill>
                  <a:schemeClr val="accent2"/>
                </a:solidFill>
                <a:latin typeface="IBM Plex Sans" panose="020B0503050203000203" pitchFamily="34" charset="0"/>
              </a:rPr>
              <a:t>q1</a:t>
            </a:r>
          </a:p>
          <a:p>
            <a:pPr>
              <a:lnSpc>
                <a:spcPct val="150000"/>
              </a:lnSpc>
            </a:pPr>
            <a:r>
              <a:rPr lang="it-IT" sz="1800">
                <a:solidFill>
                  <a:schemeClr val="accent2"/>
                </a:solidFill>
                <a:latin typeface="IBM Plex Sans" panose="020B0503050203000203" pitchFamily="34" charset="0"/>
              </a:rPr>
              <a:t>q2</a:t>
            </a:r>
          </a:p>
          <a:p>
            <a:pPr>
              <a:lnSpc>
                <a:spcPct val="150000"/>
              </a:lnSpc>
            </a:pPr>
            <a:r>
              <a:rPr lang="it-IT" sz="1800">
                <a:solidFill>
                  <a:schemeClr val="accent2"/>
                </a:solidFill>
                <a:latin typeface="IBM Plex Sans" panose="020B0503050203000203" pitchFamily="34" charset="0"/>
              </a:rPr>
              <a:t>q3</a:t>
            </a:r>
          </a:p>
        </p:txBody>
      </p:sp>
      <p:cxnSp>
        <p:nvCxnSpPr>
          <p:cNvPr id="12" name="Straight Arrow Connector 11">
            <a:extLst>
              <a:ext uri="{FF2B5EF4-FFF2-40B4-BE49-F238E27FC236}">
                <a16:creationId xmlns:a16="http://schemas.microsoft.com/office/drawing/2014/main" id="{79BA504C-EE41-F042-9B33-CAEC98FEF930}"/>
              </a:ext>
            </a:extLst>
          </p:cNvPr>
          <p:cNvCxnSpPr>
            <a:cxnSpLocks/>
          </p:cNvCxnSpPr>
          <p:nvPr/>
        </p:nvCxnSpPr>
        <p:spPr>
          <a:xfrm>
            <a:off x="8888181" y="4055511"/>
            <a:ext cx="2076000" cy="213646"/>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A21E6991-5F3E-8A4A-ADA2-02012ADDD85C}"/>
              </a:ext>
            </a:extLst>
          </p:cNvPr>
          <p:cNvCxnSpPr>
            <a:cxnSpLocks/>
          </p:cNvCxnSpPr>
          <p:nvPr/>
        </p:nvCxnSpPr>
        <p:spPr>
          <a:xfrm>
            <a:off x="8869680" y="4417645"/>
            <a:ext cx="2770419" cy="426913"/>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AF12AC71-9739-674A-96F5-973650079E0D}"/>
              </a:ext>
            </a:extLst>
          </p:cNvPr>
          <p:cNvCxnSpPr>
            <a:cxnSpLocks/>
          </p:cNvCxnSpPr>
          <p:nvPr/>
        </p:nvCxnSpPr>
        <p:spPr>
          <a:xfrm flipV="1">
            <a:off x="8888181" y="4417645"/>
            <a:ext cx="2770419" cy="426913"/>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CD9A9181-3686-6243-A333-2C45DB8EF69A}"/>
              </a:ext>
            </a:extLst>
          </p:cNvPr>
          <p:cNvCxnSpPr>
            <a:cxnSpLocks/>
          </p:cNvCxnSpPr>
          <p:nvPr/>
        </p:nvCxnSpPr>
        <p:spPr>
          <a:xfrm flipV="1">
            <a:off x="8888181" y="4373596"/>
            <a:ext cx="3325589" cy="896612"/>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0E62737C-DD1E-D841-92CE-4CB1C8D81F8D}"/>
              </a:ext>
            </a:extLst>
          </p:cNvPr>
          <p:cNvSpPr/>
          <p:nvPr/>
        </p:nvSpPr>
        <p:spPr>
          <a:xfrm>
            <a:off x="7510044" y="2252890"/>
            <a:ext cx="1839799" cy="1200329"/>
          </a:xfrm>
          <a:prstGeom prst="rect">
            <a:avLst/>
          </a:prstGeom>
        </p:spPr>
        <p:txBody>
          <a:bodyPr wrap="square">
            <a:spAutoFit/>
          </a:bodyPr>
          <a:lstStyle/>
          <a:p>
            <a:r>
              <a:rPr lang="it-IT" sz="1200">
                <a:latin typeface="IBM Plex Sans" panose="020B0503050203000203" pitchFamily="34" charset="0"/>
              </a:rPr>
              <a:t>REQUIRED CX</a:t>
            </a:r>
          </a:p>
          <a:p>
            <a:endParaRPr lang="it-IT" sz="1200">
              <a:latin typeface="IBM Plex Sans" panose="020B0503050203000203" pitchFamily="34" charset="0"/>
            </a:endParaRPr>
          </a:p>
          <a:p>
            <a:r>
              <a:rPr lang="it-IT" sz="1200">
                <a:latin typeface="IBM Plex Sans" panose="020B0503050203000203" pitchFamily="34" charset="0"/>
              </a:rPr>
              <a:t>(0-2) x4 -&gt; connected</a:t>
            </a:r>
          </a:p>
          <a:p>
            <a:r>
              <a:rPr lang="it-IT" sz="1200">
                <a:latin typeface="IBM Plex Sans" panose="020B0503050203000203" pitchFamily="34" charset="0"/>
              </a:rPr>
              <a:t>(4-3) x4 -&gt; connected</a:t>
            </a:r>
          </a:p>
          <a:p>
            <a:r>
              <a:rPr lang="it-IT" sz="1200">
                <a:latin typeface="IBM Plex Sans" panose="020B0503050203000203" pitchFamily="34" charset="0"/>
              </a:rPr>
              <a:t>(0-4) x2 -&gt; indirect</a:t>
            </a:r>
          </a:p>
          <a:p>
            <a:r>
              <a:rPr lang="it-IT" sz="1200">
                <a:latin typeface="IBM Plex Sans" panose="020B0503050203000203" pitchFamily="34" charset="0"/>
              </a:rPr>
              <a:t>(2-3) x2 -&gt; connected</a:t>
            </a:r>
          </a:p>
        </p:txBody>
      </p:sp>
      <p:pic>
        <p:nvPicPr>
          <p:cNvPr id="18" name="Picture 17">
            <a:extLst>
              <a:ext uri="{FF2B5EF4-FFF2-40B4-BE49-F238E27FC236}">
                <a16:creationId xmlns:a16="http://schemas.microsoft.com/office/drawing/2014/main" id="{DBE44781-4AB8-EA43-BBF0-1107210BABF1}"/>
              </a:ext>
            </a:extLst>
          </p:cNvPr>
          <p:cNvPicPr>
            <a:picLocks noChangeAspect="1"/>
          </p:cNvPicPr>
          <p:nvPr/>
        </p:nvPicPr>
        <p:blipFill>
          <a:blip r:embed="rId4"/>
          <a:stretch>
            <a:fillRect/>
          </a:stretch>
        </p:blipFill>
        <p:spPr>
          <a:xfrm>
            <a:off x="12261524" y="4775146"/>
            <a:ext cx="423016" cy="324312"/>
          </a:xfrm>
          <a:prstGeom prst="rect">
            <a:avLst/>
          </a:prstGeom>
        </p:spPr>
      </p:pic>
      <p:pic>
        <p:nvPicPr>
          <p:cNvPr id="23" name="Picture 22">
            <a:extLst>
              <a:ext uri="{FF2B5EF4-FFF2-40B4-BE49-F238E27FC236}">
                <a16:creationId xmlns:a16="http://schemas.microsoft.com/office/drawing/2014/main" id="{6D7668FC-A8B6-764B-AEF9-FAFEACEE506D}"/>
              </a:ext>
            </a:extLst>
          </p:cNvPr>
          <p:cNvPicPr>
            <a:picLocks noChangeAspect="1"/>
          </p:cNvPicPr>
          <p:nvPr/>
        </p:nvPicPr>
        <p:blipFill>
          <a:blip r:embed="rId5"/>
          <a:stretch>
            <a:fillRect/>
          </a:stretch>
        </p:blipFill>
        <p:spPr>
          <a:xfrm>
            <a:off x="11323044" y="3728085"/>
            <a:ext cx="324312" cy="324312"/>
          </a:xfrm>
          <a:prstGeom prst="rect">
            <a:avLst/>
          </a:prstGeom>
        </p:spPr>
      </p:pic>
      <p:pic>
        <p:nvPicPr>
          <p:cNvPr id="31" name="Picture 30">
            <a:extLst>
              <a:ext uri="{FF2B5EF4-FFF2-40B4-BE49-F238E27FC236}">
                <a16:creationId xmlns:a16="http://schemas.microsoft.com/office/drawing/2014/main" id="{F68774A6-CAF6-7B48-989F-87C2D1015D69}"/>
              </a:ext>
            </a:extLst>
          </p:cNvPr>
          <p:cNvPicPr>
            <a:picLocks noChangeAspect="1"/>
          </p:cNvPicPr>
          <p:nvPr/>
        </p:nvPicPr>
        <p:blipFill>
          <a:blip r:embed="rId5"/>
          <a:stretch>
            <a:fillRect/>
          </a:stretch>
        </p:blipFill>
        <p:spPr>
          <a:xfrm>
            <a:off x="11879587" y="3383655"/>
            <a:ext cx="324312" cy="324312"/>
          </a:xfrm>
          <a:prstGeom prst="rect">
            <a:avLst/>
          </a:prstGeom>
        </p:spPr>
      </p:pic>
      <p:sp>
        <p:nvSpPr>
          <p:cNvPr id="25" name="Rectangle 24">
            <a:extLst>
              <a:ext uri="{FF2B5EF4-FFF2-40B4-BE49-F238E27FC236}">
                <a16:creationId xmlns:a16="http://schemas.microsoft.com/office/drawing/2014/main" id="{67842E47-95DD-774C-97A3-FFFC1F78D235}"/>
              </a:ext>
            </a:extLst>
          </p:cNvPr>
          <p:cNvSpPr/>
          <p:nvPr/>
        </p:nvSpPr>
        <p:spPr>
          <a:xfrm>
            <a:off x="10995599" y="4023360"/>
            <a:ext cx="1714561" cy="1101926"/>
          </a:xfrm>
          <a:prstGeom prst="rect">
            <a:avLst/>
          </a:prstGeom>
          <a:noFill/>
          <a:ln>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it-IT" sz="2000" dirty="0">
              <a:latin typeface="IBM Plex Sans" panose="020B0503050000000000" pitchFamily="34" charset="0"/>
            </a:endParaRPr>
          </a:p>
        </p:txBody>
      </p:sp>
      <p:sp>
        <p:nvSpPr>
          <p:cNvPr id="35" name="Rectangle 34">
            <a:extLst>
              <a:ext uri="{FF2B5EF4-FFF2-40B4-BE49-F238E27FC236}">
                <a16:creationId xmlns:a16="http://schemas.microsoft.com/office/drawing/2014/main" id="{D35DF78E-1291-5148-88E8-552BDB65E742}"/>
              </a:ext>
            </a:extLst>
          </p:cNvPr>
          <p:cNvSpPr/>
          <p:nvPr/>
        </p:nvSpPr>
        <p:spPr>
          <a:xfrm>
            <a:off x="810995" y="6206311"/>
            <a:ext cx="6456090" cy="1200329"/>
          </a:xfrm>
          <a:prstGeom prst="rect">
            <a:avLst/>
          </a:prstGeom>
          <a:noFill/>
        </p:spPr>
        <p:txBody>
          <a:bodyPr wrap="square" lIns="91440" tIns="45720" rIns="91440" bIns="45720">
            <a:spAutoFit/>
          </a:bodyPr>
          <a:lstStyle/>
          <a:p>
            <a:pPr marL="342900" indent="-342900">
              <a:buFont typeface="Wingdings" pitchFamily="2" charset="2"/>
              <a:buChar char="§"/>
            </a:pPr>
            <a:r>
              <a:rPr lang="en-GB" sz="2400" b="1">
                <a:ln w="10160">
                  <a:solidFill>
                    <a:schemeClr val="accent5"/>
                  </a:solidFill>
                  <a:prstDash val="solid"/>
                </a:ln>
                <a:solidFill>
                  <a:srgbClr val="FFFFFF"/>
                </a:solidFill>
                <a:effectLst>
                  <a:outerShdw blurRad="38100" dist="22860" dir="5400000" algn="tl" rotWithShape="0">
                    <a:srgbClr val="000000">
                      <a:alpha val="30000"/>
                    </a:srgbClr>
                  </a:outerShdw>
                </a:effectLst>
              </a:rPr>
              <a:t>Not accurate even if better qubit status</a:t>
            </a:r>
          </a:p>
          <a:p>
            <a:pPr marL="342900" indent="-342900">
              <a:buFont typeface="Wingdings" pitchFamily="2" charset="2"/>
              <a:buChar char="§"/>
            </a:pPr>
            <a:r>
              <a:rPr lang="en-GB" sz="2400" b="1">
                <a:ln w="10160">
                  <a:solidFill>
                    <a:schemeClr val="accent5"/>
                  </a:solidFill>
                  <a:prstDash val="solid"/>
                </a:ln>
                <a:solidFill>
                  <a:srgbClr val="FFFFFF"/>
                </a:solidFill>
                <a:effectLst>
                  <a:outerShdw blurRad="38100" dist="22860" dir="5400000" algn="tl" rotWithShape="0">
                    <a:srgbClr val="000000">
                      <a:alpha val="30000"/>
                    </a:srgbClr>
                  </a:outerShdw>
                </a:effectLst>
              </a:rPr>
              <a:t>Possible shift</a:t>
            </a:r>
          </a:p>
          <a:p>
            <a:pPr marL="342900" indent="-342900">
              <a:buFont typeface="Wingdings" pitchFamily="2" charset="2"/>
              <a:buChar char="§"/>
            </a:pPr>
            <a:r>
              <a:rPr lang="en-GB" sz="2400" b="1">
                <a:ln w="10160">
                  <a:solidFill>
                    <a:schemeClr val="accent5"/>
                  </a:solidFill>
                  <a:prstDash val="solid"/>
                </a:ln>
                <a:solidFill>
                  <a:srgbClr val="FFFFFF"/>
                </a:solidFill>
                <a:effectLst>
                  <a:outerShdw blurRad="38100" dist="22860" dir="5400000" algn="tl" rotWithShape="0">
                    <a:srgbClr val="000000">
                      <a:alpha val="30000"/>
                    </a:srgbClr>
                  </a:outerShdw>
                </a:effectLst>
              </a:rPr>
              <a:t>Problems on 0</a:t>
            </a:r>
          </a:p>
        </p:txBody>
      </p:sp>
      <p:sp>
        <p:nvSpPr>
          <p:cNvPr id="28" name="TextBox 27">
            <a:extLst>
              <a:ext uri="{FF2B5EF4-FFF2-40B4-BE49-F238E27FC236}">
                <a16:creationId xmlns:a16="http://schemas.microsoft.com/office/drawing/2014/main" id="{448FD887-1420-6641-B526-2B5363E7A56D}"/>
              </a:ext>
            </a:extLst>
          </p:cNvPr>
          <p:cNvSpPr txBox="1"/>
          <p:nvPr/>
        </p:nvSpPr>
        <p:spPr>
          <a:xfrm>
            <a:off x="365760" y="1096059"/>
            <a:ext cx="1541540" cy="369332"/>
          </a:xfrm>
          <a:prstGeom prst="rect">
            <a:avLst/>
          </a:prstGeom>
          <a:noFill/>
        </p:spPr>
        <p:txBody>
          <a:bodyPr wrap="square" rtlCol="0">
            <a:spAutoFit/>
          </a:bodyPr>
          <a:lstStyle/>
          <a:p>
            <a:r>
              <a:rPr lang="it-IT" sz="1800" b="1">
                <a:solidFill>
                  <a:schemeClr val="bg2">
                    <a:lumMod val="50000"/>
                  </a:schemeClr>
                </a:solidFill>
                <a:latin typeface="IBM Plex Sans" panose="020B0503050203000203" pitchFamily="34" charset="0"/>
              </a:rPr>
              <a:t>Mapping 1</a:t>
            </a:r>
          </a:p>
        </p:txBody>
      </p:sp>
      <p:sp>
        <p:nvSpPr>
          <p:cNvPr id="30" name="Rectangle 29">
            <a:extLst>
              <a:ext uri="{FF2B5EF4-FFF2-40B4-BE49-F238E27FC236}">
                <a16:creationId xmlns:a16="http://schemas.microsoft.com/office/drawing/2014/main" id="{823FFBBD-11F4-3A4F-83C4-2571381580E0}"/>
              </a:ext>
            </a:extLst>
          </p:cNvPr>
          <p:cNvSpPr/>
          <p:nvPr/>
        </p:nvSpPr>
        <p:spPr>
          <a:xfrm>
            <a:off x="4850940" y="7082581"/>
            <a:ext cx="3431079" cy="830997"/>
          </a:xfrm>
          <a:prstGeom prst="rect">
            <a:avLst/>
          </a:prstGeom>
          <a:noFill/>
        </p:spPr>
        <p:txBody>
          <a:bodyPr wrap="square" lIns="91440" tIns="45720" rIns="91440" bIns="45720">
            <a:spAutoFit/>
          </a:bodyPr>
          <a:lstStyle/>
          <a:p>
            <a:r>
              <a:rPr lang="en-GB" sz="2400" b="1">
                <a:ln w="10160">
                  <a:solidFill>
                    <a:schemeClr val="accent5"/>
                  </a:solidFill>
                  <a:prstDash val="solid"/>
                </a:ln>
                <a:solidFill>
                  <a:srgbClr val="FFFFFF"/>
                </a:solidFill>
                <a:effectLst>
                  <a:outerShdw blurRad="38100" dist="22860" dir="5400000" algn="tl" rotWithShape="0">
                    <a:srgbClr val="000000">
                      <a:alpha val="30000"/>
                    </a:srgbClr>
                  </a:outerShdw>
                </a:effectLst>
              </a:rPr>
              <a:t>Calibration issues or run statistical noise</a:t>
            </a:r>
          </a:p>
        </p:txBody>
      </p:sp>
      <p:sp>
        <p:nvSpPr>
          <p:cNvPr id="32" name="Right Arrow 31">
            <a:extLst>
              <a:ext uri="{FF2B5EF4-FFF2-40B4-BE49-F238E27FC236}">
                <a16:creationId xmlns:a16="http://schemas.microsoft.com/office/drawing/2014/main" id="{DC0B4895-71CA-8C45-88B1-8C819E83B20D}"/>
              </a:ext>
            </a:extLst>
          </p:cNvPr>
          <p:cNvSpPr/>
          <p:nvPr/>
        </p:nvSpPr>
        <p:spPr>
          <a:xfrm rot="10800000">
            <a:off x="2692240" y="3678251"/>
            <a:ext cx="395637" cy="176496"/>
          </a:xfrm>
          <a:prstGeom prst="rightArrow">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it-IT" sz="2000" dirty="0">
              <a:latin typeface="IBM Plex Sans" panose="020B0503050000000000" pitchFamily="34" charset="0"/>
            </a:endParaRPr>
          </a:p>
        </p:txBody>
      </p:sp>
      <p:sp>
        <p:nvSpPr>
          <p:cNvPr id="33" name="Right Arrow 32">
            <a:extLst>
              <a:ext uri="{FF2B5EF4-FFF2-40B4-BE49-F238E27FC236}">
                <a16:creationId xmlns:a16="http://schemas.microsoft.com/office/drawing/2014/main" id="{4C90EADC-CB0D-BC48-89D4-C9909F0B6D06}"/>
              </a:ext>
            </a:extLst>
          </p:cNvPr>
          <p:cNvSpPr/>
          <p:nvPr/>
        </p:nvSpPr>
        <p:spPr>
          <a:xfrm rot="10800000">
            <a:off x="2103120" y="5116326"/>
            <a:ext cx="395637" cy="176496"/>
          </a:xfrm>
          <a:prstGeom prst="rightArrow">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it-IT" sz="2000" dirty="0">
              <a:latin typeface="IBM Plex Sans" panose="020B0503050000000000" pitchFamily="34" charset="0"/>
            </a:endParaRPr>
          </a:p>
        </p:txBody>
      </p:sp>
      <p:sp>
        <p:nvSpPr>
          <p:cNvPr id="34" name="Right Arrow 33">
            <a:extLst>
              <a:ext uri="{FF2B5EF4-FFF2-40B4-BE49-F238E27FC236}">
                <a16:creationId xmlns:a16="http://schemas.microsoft.com/office/drawing/2014/main" id="{B94D50B8-B916-1B4A-A23D-23AE86FD469B}"/>
              </a:ext>
            </a:extLst>
          </p:cNvPr>
          <p:cNvSpPr/>
          <p:nvPr/>
        </p:nvSpPr>
        <p:spPr>
          <a:xfrm rot="10800000">
            <a:off x="1417320" y="4526755"/>
            <a:ext cx="395637" cy="176496"/>
          </a:xfrm>
          <a:prstGeom prst="rightArrow">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it-IT" sz="2000" dirty="0">
              <a:latin typeface="IBM Plex Sans" panose="020B0503050000000000" pitchFamily="34" charset="0"/>
            </a:endParaRPr>
          </a:p>
        </p:txBody>
      </p:sp>
      <p:sp>
        <p:nvSpPr>
          <p:cNvPr id="36" name="Right Arrow 35">
            <a:extLst>
              <a:ext uri="{FF2B5EF4-FFF2-40B4-BE49-F238E27FC236}">
                <a16:creationId xmlns:a16="http://schemas.microsoft.com/office/drawing/2014/main" id="{EA0A34F4-46C4-5549-9C1E-4DE8B9ACE6CB}"/>
              </a:ext>
            </a:extLst>
          </p:cNvPr>
          <p:cNvSpPr/>
          <p:nvPr/>
        </p:nvSpPr>
        <p:spPr>
          <a:xfrm rot="990039">
            <a:off x="613176" y="3964149"/>
            <a:ext cx="395637" cy="176496"/>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it-IT" sz="2000" dirty="0">
              <a:latin typeface="IBM Plex Sans" panose="020B0503050000000000" pitchFamily="34" charset="0"/>
            </a:endParaRPr>
          </a:p>
        </p:txBody>
      </p:sp>
    </p:spTree>
    <p:extLst>
      <p:ext uri="{BB962C8B-B14F-4D97-AF65-F5344CB8AC3E}">
        <p14:creationId xmlns:p14="http://schemas.microsoft.com/office/powerpoint/2010/main" val="31721633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4946893-FD56-8741-A4D1-7268AD264BF3}"/>
              </a:ext>
            </a:extLst>
          </p:cNvPr>
          <p:cNvPicPr>
            <a:picLocks noChangeAspect="1"/>
          </p:cNvPicPr>
          <p:nvPr/>
        </p:nvPicPr>
        <p:blipFill>
          <a:blip r:embed="rId2"/>
          <a:stretch>
            <a:fillRect/>
          </a:stretch>
        </p:blipFill>
        <p:spPr>
          <a:xfrm>
            <a:off x="285155" y="2782144"/>
            <a:ext cx="4953783" cy="3396150"/>
          </a:xfrm>
          <a:prstGeom prst="rect">
            <a:avLst/>
          </a:prstGeom>
        </p:spPr>
      </p:pic>
      <p:pic>
        <p:nvPicPr>
          <p:cNvPr id="14" name="Picture 13">
            <a:extLst>
              <a:ext uri="{FF2B5EF4-FFF2-40B4-BE49-F238E27FC236}">
                <a16:creationId xmlns:a16="http://schemas.microsoft.com/office/drawing/2014/main" id="{12D0C1E4-984C-EF4E-AB56-4A2243EC68E8}"/>
              </a:ext>
            </a:extLst>
          </p:cNvPr>
          <p:cNvPicPr>
            <a:picLocks noChangeAspect="1"/>
          </p:cNvPicPr>
          <p:nvPr/>
        </p:nvPicPr>
        <p:blipFill rotWithShape="1">
          <a:blip r:embed="rId3"/>
          <a:srcRect l="415"/>
          <a:stretch/>
        </p:blipFill>
        <p:spPr>
          <a:xfrm>
            <a:off x="9543386" y="3042337"/>
            <a:ext cx="4621046" cy="4455743"/>
          </a:xfrm>
          <a:prstGeom prst="rect">
            <a:avLst/>
          </a:prstGeom>
        </p:spPr>
      </p:pic>
      <p:sp>
        <p:nvSpPr>
          <p:cNvPr id="2" name="Text Placeholder 1">
            <a:extLst>
              <a:ext uri="{FF2B5EF4-FFF2-40B4-BE49-F238E27FC236}">
                <a16:creationId xmlns:a16="http://schemas.microsoft.com/office/drawing/2014/main" id="{6FC6DC0F-20CB-8642-89F2-B39B771D84CC}"/>
              </a:ext>
            </a:extLst>
          </p:cNvPr>
          <p:cNvSpPr>
            <a:spLocks noGrp="1"/>
          </p:cNvSpPr>
          <p:nvPr>
            <p:ph type="body" sz="quarter" idx="11"/>
          </p:nvPr>
        </p:nvSpPr>
        <p:spPr/>
        <p:txBody>
          <a:bodyPr/>
          <a:lstStyle/>
          <a:p>
            <a:r>
              <a:rPr lang="it-IT"/>
              <a:t>Optimization tests</a:t>
            </a:r>
          </a:p>
        </p:txBody>
      </p:sp>
      <p:sp>
        <p:nvSpPr>
          <p:cNvPr id="3" name="Title 2">
            <a:extLst>
              <a:ext uri="{FF2B5EF4-FFF2-40B4-BE49-F238E27FC236}">
                <a16:creationId xmlns:a16="http://schemas.microsoft.com/office/drawing/2014/main" id="{C185E944-B7E2-D843-9010-83D182066E49}"/>
              </a:ext>
            </a:extLst>
          </p:cNvPr>
          <p:cNvSpPr>
            <a:spLocks noGrp="1"/>
          </p:cNvSpPr>
          <p:nvPr>
            <p:ph type="title"/>
          </p:nvPr>
        </p:nvSpPr>
        <p:spPr/>
        <p:txBody>
          <a:bodyPr/>
          <a:lstStyle/>
          <a:p>
            <a:r>
              <a:rPr lang="it-IT"/>
              <a:t>Used qubit vs processor topology</a:t>
            </a:r>
          </a:p>
        </p:txBody>
      </p:sp>
      <p:sp>
        <p:nvSpPr>
          <p:cNvPr id="5" name="Content Placeholder 6">
            <a:extLst>
              <a:ext uri="{FF2B5EF4-FFF2-40B4-BE49-F238E27FC236}">
                <a16:creationId xmlns:a16="http://schemas.microsoft.com/office/drawing/2014/main" id="{99E72595-B88B-214F-B28D-827CEEE7CA85}"/>
              </a:ext>
            </a:extLst>
          </p:cNvPr>
          <p:cNvSpPr txBox="1">
            <a:spLocks/>
          </p:cNvSpPr>
          <p:nvPr/>
        </p:nvSpPr>
        <p:spPr>
          <a:xfrm>
            <a:off x="703784" y="2103120"/>
            <a:ext cx="3916017" cy="384140"/>
          </a:xfrm>
          <a:prstGeom prst="rect">
            <a:avLst/>
          </a:prstGeom>
        </p:spPr>
        <p:txBody>
          <a:bodyPr/>
          <a:lst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dirty="0" smtClean="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r>
              <a:rPr lang="it-IT" sz="1600" b="1">
                <a:solidFill>
                  <a:schemeClr val="tx1">
                    <a:lumMod val="50000"/>
                    <a:lumOff val="50000"/>
                  </a:schemeClr>
                </a:solidFill>
              </a:rPr>
              <a:t>Initial state 1100, T=1, V=1, n1, nT=2</a:t>
            </a:r>
          </a:p>
        </p:txBody>
      </p:sp>
      <p:sp>
        <p:nvSpPr>
          <p:cNvPr id="6" name="Rectangle 5">
            <a:extLst>
              <a:ext uri="{FF2B5EF4-FFF2-40B4-BE49-F238E27FC236}">
                <a16:creationId xmlns:a16="http://schemas.microsoft.com/office/drawing/2014/main" id="{0397ADB4-B516-3F49-A54C-FA5700EB2EA9}"/>
              </a:ext>
            </a:extLst>
          </p:cNvPr>
          <p:cNvSpPr/>
          <p:nvPr/>
        </p:nvSpPr>
        <p:spPr>
          <a:xfrm>
            <a:off x="694086" y="2487260"/>
            <a:ext cx="3904536" cy="276999"/>
          </a:xfrm>
          <a:prstGeom prst="rect">
            <a:avLst/>
          </a:prstGeom>
        </p:spPr>
        <p:txBody>
          <a:bodyPr wrap="square">
            <a:spAutoFit/>
          </a:bodyPr>
          <a:lstStyle/>
          <a:p>
            <a:r>
              <a:rPr lang="it-IT" sz="1200"/>
              <a:t>"_id": "9afe611929c0f3526a56d1f6a9324841"</a:t>
            </a:r>
          </a:p>
        </p:txBody>
      </p:sp>
      <p:sp>
        <p:nvSpPr>
          <p:cNvPr id="7" name="Rectangle 6">
            <a:extLst>
              <a:ext uri="{FF2B5EF4-FFF2-40B4-BE49-F238E27FC236}">
                <a16:creationId xmlns:a16="http://schemas.microsoft.com/office/drawing/2014/main" id="{05829262-5AD5-AF45-B47D-12B0CE4983E3}"/>
              </a:ext>
            </a:extLst>
          </p:cNvPr>
          <p:cNvSpPr/>
          <p:nvPr/>
        </p:nvSpPr>
        <p:spPr>
          <a:xfrm>
            <a:off x="694086" y="1667298"/>
            <a:ext cx="4338047" cy="400110"/>
          </a:xfrm>
          <a:prstGeom prst="rect">
            <a:avLst/>
          </a:prstGeom>
        </p:spPr>
        <p:txBody>
          <a:bodyPr wrap="none">
            <a:spAutoFit/>
          </a:bodyPr>
          <a:lstStyle/>
          <a:p>
            <a:r>
              <a:rPr lang="it-IT" sz="2000" b="1">
                <a:latin typeface="IBM Plex Sans" panose="020B0503050203000203" pitchFamily="34" charset="0"/>
              </a:rPr>
              <a:t>ibmq_5_yorktown - ibmqx2 v2.0.0</a:t>
            </a:r>
          </a:p>
        </p:txBody>
      </p:sp>
      <p:sp>
        <p:nvSpPr>
          <p:cNvPr id="8" name="Rectangle 7">
            <a:extLst>
              <a:ext uri="{FF2B5EF4-FFF2-40B4-BE49-F238E27FC236}">
                <a16:creationId xmlns:a16="http://schemas.microsoft.com/office/drawing/2014/main" id="{E9FCE657-2C17-7E46-86E8-9B36F4BFE420}"/>
              </a:ext>
            </a:extLst>
          </p:cNvPr>
          <p:cNvSpPr/>
          <p:nvPr/>
        </p:nvSpPr>
        <p:spPr>
          <a:xfrm>
            <a:off x="5166360" y="2764259"/>
            <a:ext cx="2343684" cy="1938992"/>
          </a:xfrm>
          <a:prstGeom prst="rect">
            <a:avLst/>
          </a:prstGeom>
        </p:spPr>
        <p:txBody>
          <a:bodyPr wrap="square">
            <a:spAutoFit/>
          </a:bodyPr>
          <a:lstStyle/>
          <a:p>
            <a:r>
              <a:rPr lang="it-IT" sz="1200">
                <a:latin typeface="IBM Plex Sans" panose="020B0503050203000203" pitchFamily="34" charset="0"/>
              </a:rPr>
              <a:t>CORRECTION FACTOR 4</a:t>
            </a:r>
          </a:p>
          <a:p>
            <a:r>
              <a:rPr lang="it-IT" sz="1200">
                <a:latin typeface="IBM Plex Sans" panose="020B0503050203000203" pitchFamily="34" charset="0"/>
              </a:rPr>
              <a:t>TRANSPILE L3</a:t>
            </a:r>
          </a:p>
          <a:p>
            <a:endParaRPr lang="it-IT" sz="1200">
              <a:latin typeface="IBM Plex Sans" panose="020B0503050203000203" pitchFamily="34" charset="0"/>
            </a:endParaRPr>
          </a:p>
          <a:p>
            <a:r>
              <a:rPr lang="it-IT" sz="1200">
                <a:latin typeface="IBM Plex Sans" panose="020B0503050203000203" pitchFamily="34" charset="0"/>
              </a:rPr>
              <a:t> "depth": 39,</a:t>
            </a:r>
          </a:p>
          <a:p>
            <a:r>
              <a:rPr lang="it-IT" sz="1200">
                <a:latin typeface="IBM Plex Sans" panose="020B0503050203000203" pitchFamily="34" charset="0"/>
              </a:rPr>
              <a:t>  "gates": {</a:t>
            </a:r>
          </a:p>
          <a:p>
            <a:r>
              <a:rPr lang="it-IT" sz="1200">
                <a:latin typeface="IBM Plex Sans" panose="020B0503050203000203" pitchFamily="34" charset="0"/>
              </a:rPr>
              <a:t>    "u3": 44,</a:t>
            </a:r>
          </a:p>
          <a:p>
            <a:r>
              <a:rPr lang="it-IT" sz="1200">
                <a:latin typeface="IBM Plex Sans" panose="020B0503050203000203" pitchFamily="34" charset="0"/>
              </a:rPr>
              <a:t>    "cx": 42,</a:t>
            </a:r>
          </a:p>
          <a:p>
            <a:r>
              <a:rPr lang="it-IT" sz="1200">
                <a:latin typeface="IBM Plex Sans" panose="020B0503050203000203" pitchFamily="34" charset="0"/>
              </a:rPr>
              <a:t>    "barrier": 1,</a:t>
            </a:r>
          </a:p>
          <a:p>
            <a:r>
              <a:rPr lang="it-IT" sz="1200">
                <a:latin typeface="IBM Plex Sans" panose="020B0503050203000203" pitchFamily="34" charset="0"/>
              </a:rPr>
              <a:t>    "measure": 1</a:t>
            </a:r>
          </a:p>
          <a:p>
            <a:r>
              <a:rPr lang="it-IT" sz="1200">
                <a:latin typeface="IBM Plex Sans" panose="020B0503050203000203" pitchFamily="34" charset="0"/>
              </a:rPr>
              <a:t>  },</a:t>
            </a:r>
          </a:p>
        </p:txBody>
      </p:sp>
      <p:sp>
        <p:nvSpPr>
          <p:cNvPr id="22" name="TextBox 21">
            <a:extLst>
              <a:ext uri="{FF2B5EF4-FFF2-40B4-BE49-F238E27FC236}">
                <a16:creationId xmlns:a16="http://schemas.microsoft.com/office/drawing/2014/main" id="{FEF42116-72C0-144E-81D9-95ACB0A41212}"/>
              </a:ext>
            </a:extLst>
          </p:cNvPr>
          <p:cNvSpPr txBox="1"/>
          <p:nvPr/>
        </p:nvSpPr>
        <p:spPr>
          <a:xfrm>
            <a:off x="8282019" y="3739020"/>
            <a:ext cx="546410" cy="1702967"/>
          </a:xfrm>
          <a:prstGeom prst="rect">
            <a:avLst/>
          </a:prstGeom>
          <a:noFill/>
        </p:spPr>
        <p:txBody>
          <a:bodyPr wrap="square" rtlCol="0">
            <a:spAutoFit/>
          </a:bodyPr>
          <a:lstStyle/>
          <a:p>
            <a:pPr>
              <a:lnSpc>
                <a:spcPct val="150000"/>
              </a:lnSpc>
            </a:pPr>
            <a:r>
              <a:rPr lang="it-IT" sz="1800">
                <a:solidFill>
                  <a:schemeClr val="accent2"/>
                </a:solidFill>
                <a:latin typeface="IBM Plex Sans" panose="020B0503050203000203" pitchFamily="34" charset="0"/>
              </a:rPr>
              <a:t>q0</a:t>
            </a:r>
          </a:p>
          <a:p>
            <a:pPr>
              <a:lnSpc>
                <a:spcPct val="150000"/>
              </a:lnSpc>
            </a:pPr>
            <a:r>
              <a:rPr lang="it-IT" sz="1800">
                <a:solidFill>
                  <a:schemeClr val="accent2"/>
                </a:solidFill>
                <a:latin typeface="IBM Plex Sans" panose="020B0503050203000203" pitchFamily="34" charset="0"/>
              </a:rPr>
              <a:t>q1</a:t>
            </a:r>
          </a:p>
          <a:p>
            <a:pPr>
              <a:lnSpc>
                <a:spcPct val="150000"/>
              </a:lnSpc>
            </a:pPr>
            <a:r>
              <a:rPr lang="it-IT" sz="1800">
                <a:solidFill>
                  <a:schemeClr val="accent2"/>
                </a:solidFill>
                <a:latin typeface="IBM Plex Sans" panose="020B0503050203000203" pitchFamily="34" charset="0"/>
              </a:rPr>
              <a:t>q2</a:t>
            </a:r>
          </a:p>
          <a:p>
            <a:pPr>
              <a:lnSpc>
                <a:spcPct val="150000"/>
              </a:lnSpc>
            </a:pPr>
            <a:r>
              <a:rPr lang="it-IT" sz="1800">
                <a:solidFill>
                  <a:schemeClr val="accent2"/>
                </a:solidFill>
                <a:latin typeface="IBM Plex Sans" panose="020B0503050203000203" pitchFamily="34" charset="0"/>
              </a:rPr>
              <a:t>q3</a:t>
            </a:r>
          </a:p>
        </p:txBody>
      </p:sp>
      <p:sp>
        <p:nvSpPr>
          <p:cNvPr id="9" name="Freeform 8">
            <a:extLst>
              <a:ext uri="{FF2B5EF4-FFF2-40B4-BE49-F238E27FC236}">
                <a16:creationId xmlns:a16="http://schemas.microsoft.com/office/drawing/2014/main" id="{5BF6C044-1D47-DE40-969C-A0E9FAC62A4E}"/>
              </a:ext>
            </a:extLst>
          </p:cNvPr>
          <p:cNvSpPr/>
          <p:nvPr/>
        </p:nvSpPr>
        <p:spPr>
          <a:xfrm>
            <a:off x="8605381" y="3173640"/>
            <a:ext cx="2480153" cy="837821"/>
          </a:xfrm>
          <a:custGeom>
            <a:avLst/>
            <a:gdLst>
              <a:gd name="connsiteX0" fmla="*/ 0 w 2480153"/>
              <a:gd name="connsiteY0" fmla="*/ 436988 h 837821"/>
              <a:gd name="connsiteX1" fmla="*/ 1302707 w 2480153"/>
              <a:gd name="connsiteY1" fmla="*/ 11103 h 837821"/>
              <a:gd name="connsiteX2" fmla="*/ 2480153 w 2480153"/>
              <a:gd name="connsiteY2" fmla="*/ 837821 h 837821"/>
            </a:gdLst>
            <a:ahLst/>
            <a:cxnLst>
              <a:cxn ang="0">
                <a:pos x="connsiteX0" y="connsiteY0"/>
              </a:cxn>
              <a:cxn ang="0">
                <a:pos x="connsiteX1" y="connsiteY1"/>
              </a:cxn>
              <a:cxn ang="0">
                <a:pos x="connsiteX2" y="connsiteY2"/>
              </a:cxn>
            </a:cxnLst>
            <a:rect l="l" t="t" r="r" b="b"/>
            <a:pathLst>
              <a:path w="2480153" h="837821">
                <a:moveTo>
                  <a:pt x="0" y="436988"/>
                </a:moveTo>
                <a:cubicBezTo>
                  <a:pt x="444674" y="190642"/>
                  <a:pt x="889348" y="-55703"/>
                  <a:pt x="1302707" y="11103"/>
                </a:cubicBezTo>
                <a:cubicBezTo>
                  <a:pt x="1716066" y="77909"/>
                  <a:pt x="2386208" y="687509"/>
                  <a:pt x="2480153" y="837821"/>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9" name="Rectangle 38">
            <a:extLst>
              <a:ext uri="{FF2B5EF4-FFF2-40B4-BE49-F238E27FC236}">
                <a16:creationId xmlns:a16="http://schemas.microsoft.com/office/drawing/2014/main" id="{0E62737C-DD1E-D841-92CE-4CB1C8D81F8D}"/>
              </a:ext>
            </a:extLst>
          </p:cNvPr>
          <p:cNvSpPr/>
          <p:nvPr/>
        </p:nvSpPr>
        <p:spPr>
          <a:xfrm>
            <a:off x="8077782" y="2252890"/>
            <a:ext cx="1272061" cy="1200329"/>
          </a:xfrm>
          <a:prstGeom prst="rect">
            <a:avLst/>
          </a:prstGeom>
        </p:spPr>
        <p:txBody>
          <a:bodyPr wrap="square">
            <a:spAutoFit/>
          </a:bodyPr>
          <a:lstStyle/>
          <a:p>
            <a:r>
              <a:rPr lang="it-IT" sz="1200">
                <a:latin typeface="IBM Plex Sans" panose="020B0503050203000203" pitchFamily="34" charset="0"/>
              </a:rPr>
              <a:t>REQUIRED CX</a:t>
            </a:r>
          </a:p>
          <a:p>
            <a:endParaRPr lang="it-IT" sz="1200">
              <a:latin typeface="IBM Plex Sans" panose="020B0503050203000203" pitchFamily="34" charset="0"/>
            </a:endParaRPr>
          </a:p>
          <a:p>
            <a:r>
              <a:rPr lang="it-IT" sz="1200">
                <a:latin typeface="IBM Plex Sans" panose="020B0503050203000203" pitchFamily="34" charset="0"/>
              </a:rPr>
              <a:t>(0-2) x4</a:t>
            </a:r>
          </a:p>
          <a:p>
            <a:r>
              <a:rPr lang="it-IT" sz="1200">
                <a:latin typeface="IBM Plex Sans" panose="020B0503050203000203" pitchFamily="34" charset="0"/>
              </a:rPr>
              <a:t>(1-3) x4</a:t>
            </a:r>
          </a:p>
          <a:p>
            <a:r>
              <a:rPr lang="it-IT" sz="1200">
                <a:latin typeface="IBM Plex Sans" panose="020B0503050203000203" pitchFamily="34" charset="0"/>
              </a:rPr>
              <a:t>(0-1) x2 </a:t>
            </a:r>
          </a:p>
          <a:p>
            <a:r>
              <a:rPr lang="it-IT" sz="1200">
                <a:latin typeface="IBM Plex Sans" panose="020B0503050203000203" pitchFamily="34" charset="0"/>
              </a:rPr>
              <a:t>(2-3) x2</a:t>
            </a:r>
          </a:p>
        </p:txBody>
      </p:sp>
      <p:sp>
        <p:nvSpPr>
          <p:cNvPr id="28" name="Right Arrow 27">
            <a:extLst>
              <a:ext uri="{FF2B5EF4-FFF2-40B4-BE49-F238E27FC236}">
                <a16:creationId xmlns:a16="http://schemas.microsoft.com/office/drawing/2014/main" id="{5F44A606-75BE-2A4F-BDA3-BDC74C815912}"/>
              </a:ext>
            </a:extLst>
          </p:cNvPr>
          <p:cNvSpPr/>
          <p:nvPr/>
        </p:nvSpPr>
        <p:spPr>
          <a:xfrm>
            <a:off x="8931942" y="4373969"/>
            <a:ext cx="502920" cy="484632"/>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it-IT" sz="2000" dirty="0">
              <a:latin typeface="IBM Plex Sans" panose="020B0503050000000000" pitchFamily="34" charset="0"/>
            </a:endParaRPr>
          </a:p>
        </p:txBody>
      </p:sp>
      <p:sp>
        <p:nvSpPr>
          <p:cNvPr id="30" name="Right Arrow 29">
            <a:extLst>
              <a:ext uri="{FF2B5EF4-FFF2-40B4-BE49-F238E27FC236}">
                <a16:creationId xmlns:a16="http://schemas.microsoft.com/office/drawing/2014/main" id="{D503781D-BD13-314E-B03D-50ACCA6333CB}"/>
              </a:ext>
            </a:extLst>
          </p:cNvPr>
          <p:cNvSpPr/>
          <p:nvPr/>
        </p:nvSpPr>
        <p:spPr>
          <a:xfrm rot="990039">
            <a:off x="639005" y="3298672"/>
            <a:ext cx="395637" cy="176496"/>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it-IT" sz="2000" dirty="0">
              <a:latin typeface="IBM Plex Sans" panose="020B0503050000000000" pitchFamily="34" charset="0"/>
            </a:endParaRPr>
          </a:p>
        </p:txBody>
      </p:sp>
      <p:pic>
        <p:nvPicPr>
          <p:cNvPr id="10" name="Picture 9">
            <a:extLst>
              <a:ext uri="{FF2B5EF4-FFF2-40B4-BE49-F238E27FC236}">
                <a16:creationId xmlns:a16="http://schemas.microsoft.com/office/drawing/2014/main" id="{610CCAF4-6D32-8040-B305-2476A9D283AD}"/>
              </a:ext>
            </a:extLst>
          </p:cNvPr>
          <p:cNvPicPr>
            <a:picLocks noChangeAspect="1"/>
          </p:cNvPicPr>
          <p:nvPr/>
        </p:nvPicPr>
        <p:blipFill>
          <a:blip r:embed="rId4"/>
          <a:stretch>
            <a:fillRect/>
          </a:stretch>
        </p:blipFill>
        <p:spPr>
          <a:xfrm>
            <a:off x="5528578" y="5847050"/>
            <a:ext cx="2463800" cy="1689100"/>
          </a:xfrm>
          <a:prstGeom prst="rect">
            <a:avLst/>
          </a:prstGeom>
        </p:spPr>
      </p:pic>
      <p:sp>
        <p:nvSpPr>
          <p:cNvPr id="32" name="Rectangle 31">
            <a:extLst>
              <a:ext uri="{FF2B5EF4-FFF2-40B4-BE49-F238E27FC236}">
                <a16:creationId xmlns:a16="http://schemas.microsoft.com/office/drawing/2014/main" id="{D23FE19C-3054-4F40-920C-F6A2B39932B1}"/>
              </a:ext>
            </a:extLst>
          </p:cNvPr>
          <p:cNvSpPr/>
          <p:nvPr/>
        </p:nvSpPr>
        <p:spPr>
          <a:xfrm>
            <a:off x="3998275" y="6622733"/>
            <a:ext cx="1545961" cy="646331"/>
          </a:xfrm>
          <a:prstGeom prst="rect">
            <a:avLst/>
          </a:prstGeom>
        </p:spPr>
        <p:txBody>
          <a:bodyPr wrap="square">
            <a:spAutoFit/>
          </a:bodyPr>
          <a:lstStyle/>
          <a:p>
            <a:r>
              <a:rPr lang="it-IT" sz="1200">
                <a:latin typeface="IBM Plex Sans" panose="020B0503050203000203" pitchFamily="34" charset="0"/>
              </a:rPr>
              <a:t>CORRECTION FACTOR: 1 to 5, 0.5 step</a:t>
            </a:r>
          </a:p>
        </p:txBody>
      </p:sp>
      <p:sp>
        <p:nvSpPr>
          <p:cNvPr id="33" name="Rectangle 32">
            <a:extLst>
              <a:ext uri="{FF2B5EF4-FFF2-40B4-BE49-F238E27FC236}">
                <a16:creationId xmlns:a16="http://schemas.microsoft.com/office/drawing/2014/main" id="{22374EDF-177E-BC46-823F-D5C0034896AD}"/>
              </a:ext>
            </a:extLst>
          </p:cNvPr>
          <p:cNvSpPr/>
          <p:nvPr/>
        </p:nvSpPr>
        <p:spPr>
          <a:xfrm>
            <a:off x="621234" y="6142033"/>
            <a:ext cx="3431079" cy="461665"/>
          </a:xfrm>
          <a:prstGeom prst="rect">
            <a:avLst/>
          </a:prstGeom>
          <a:noFill/>
        </p:spPr>
        <p:txBody>
          <a:bodyPr wrap="square" lIns="91440" tIns="45720" rIns="91440" bIns="45720">
            <a:spAutoFit/>
          </a:bodyPr>
          <a:lstStyle/>
          <a:p>
            <a:r>
              <a:rPr lang="en-GB" sz="2400" b="1">
                <a:ln w="10160">
                  <a:solidFill>
                    <a:schemeClr val="accent5"/>
                  </a:solidFill>
                  <a:prstDash val="solid"/>
                </a:ln>
                <a:solidFill>
                  <a:srgbClr val="FFFFFF"/>
                </a:solidFill>
                <a:effectLst>
                  <a:outerShdw blurRad="38100" dist="22860" dir="5400000" algn="tl" rotWithShape="0">
                    <a:srgbClr val="000000">
                      <a:alpha val="30000"/>
                    </a:srgbClr>
                  </a:outerShdw>
                </a:effectLst>
              </a:rPr>
              <a:t>Problems on 0</a:t>
            </a:r>
          </a:p>
        </p:txBody>
      </p:sp>
      <p:sp>
        <p:nvSpPr>
          <p:cNvPr id="18" name="TextBox 17">
            <a:extLst>
              <a:ext uri="{FF2B5EF4-FFF2-40B4-BE49-F238E27FC236}">
                <a16:creationId xmlns:a16="http://schemas.microsoft.com/office/drawing/2014/main" id="{FC98E0AA-B52B-B146-B63B-9A35B0C6784D}"/>
              </a:ext>
            </a:extLst>
          </p:cNvPr>
          <p:cNvSpPr txBox="1"/>
          <p:nvPr/>
        </p:nvSpPr>
        <p:spPr>
          <a:xfrm>
            <a:off x="365760" y="1096059"/>
            <a:ext cx="1541540" cy="369332"/>
          </a:xfrm>
          <a:prstGeom prst="rect">
            <a:avLst/>
          </a:prstGeom>
          <a:noFill/>
        </p:spPr>
        <p:txBody>
          <a:bodyPr wrap="square" rtlCol="0">
            <a:spAutoFit/>
          </a:bodyPr>
          <a:lstStyle/>
          <a:p>
            <a:r>
              <a:rPr lang="it-IT" sz="1800" b="1">
                <a:solidFill>
                  <a:schemeClr val="bg2">
                    <a:lumMod val="50000"/>
                  </a:schemeClr>
                </a:solidFill>
                <a:latin typeface="IBM Plex Sans" panose="020B0503050203000203" pitchFamily="34" charset="0"/>
              </a:rPr>
              <a:t>Mapping 1</a:t>
            </a:r>
          </a:p>
        </p:txBody>
      </p:sp>
    </p:spTree>
    <p:extLst>
      <p:ext uri="{BB962C8B-B14F-4D97-AF65-F5344CB8AC3E}">
        <p14:creationId xmlns:p14="http://schemas.microsoft.com/office/powerpoint/2010/main" val="372924541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40339B18-8F26-0E41-AA18-D9D25CB9515F}"/>
              </a:ext>
            </a:extLst>
          </p:cNvPr>
          <p:cNvSpPr>
            <a:spLocks noGrp="1"/>
          </p:cNvSpPr>
          <p:nvPr>
            <p:ph type="title"/>
          </p:nvPr>
        </p:nvSpPr>
        <p:spPr/>
        <p:txBody>
          <a:bodyPr/>
          <a:lstStyle/>
          <a:p>
            <a:r>
              <a:rPr lang="it-IT"/>
              <a:t>Real runs on IBM Q HW</a:t>
            </a:r>
          </a:p>
        </p:txBody>
      </p:sp>
      <p:sp>
        <p:nvSpPr>
          <p:cNvPr id="2" name="TextBox 1">
            <a:extLst>
              <a:ext uri="{FF2B5EF4-FFF2-40B4-BE49-F238E27FC236}">
                <a16:creationId xmlns:a16="http://schemas.microsoft.com/office/drawing/2014/main" id="{D9D5B190-AD4A-DF46-8C3D-3EC83041F6AB}"/>
              </a:ext>
            </a:extLst>
          </p:cNvPr>
          <p:cNvSpPr txBox="1"/>
          <p:nvPr/>
        </p:nvSpPr>
        <p:spPr>
          <a:xfrm>
            <a:off x="3840480" y="3305908"/>
            <a:ext cx="0" cy="0"/>
          </a:xfrm>
          <a:prstGeom prst="rect">
            <a:avLst/>
          </a:prstGeom>
        </p:spPr>
        <p:txBody>
          <a:bodyPr wrap="none" lIns="91440" tIns="45720" rIns="91440" bIns="45720" rtlCol="0">
            <a:noAutofit/>
          </a:bodyPr>
          <a:lstStyle/>
          <a:p>
            <a:pPr>
              <a:lnSpc>
                <a:spcPct val="105000"/>
              </a:lnSpc>
              <a:spcBef>
                <a:spcPts val="1000"/>
              </a:spcBef>
            </a:pPr>
            <a:endParaRPr lang="it-IT" sz="2000" dirty="0" err="1">
              <a:solidFill>
                <a:schemeClr val="tx1"/>
              </a:solidFill>
              <a:latin typeface="IBM Plex Sans" charset="0"/>
              <a:ea typeface="IBM Plex Sans" charset="0"/>
              <a:cs typeface="IBM Plex Sans" charset="0"/>
            </a:endParaRPr>
          </a:p>
        </p:txBody>
      </p:sp>
      <p:sp>
        <p:nvSpPr>
          <p:cNvPr id="4" name="Rectangle 3">
            <a:extLst>
              <a:ext uri="{FF2B5EF4-FFF2-40B4-BE49-F238E27FC236}">
                <a16:creationId xmlns:a16="http://schemas.microsoft.com/office/drawing/2014/main" id="{AAA1EE16-BE41-724B-862E-26C0A39EF2A0}"/>
              </a:ext>
            </a:extLst>
          </p:cNvPr>
          <p:cNvSpPr/>
          <p:nvPr/>
        </p:nvSpPr>
        <p:spPr>
          <a:xfrm>
            <a:off x="457200" y="1828800"/>
            <a:ext cx="12618720" cy="4913846"/>
          </a:xfrm>
          <a:prstGeom prst="rect">
            <a:avLst/>
          </a:prstGeom>
        </p:spPr>
        <p:txBody>
          <a:bodyPr wrap="square">
            <a:spAutoFit/>
          </a:bodyPr>
          <a:lstStyle/>
          <a:p>
            <a:pPr>
              <a:lnSpc>
                <a:spcPct val="105000"/>
              </a:lnSpc>
              <a:spcBef>
                <a:spcPts val="1000"/>
              </a:spcBef>
            </a:pPr>
            <a:r>
              <a:rPr lang="it-IT" sz="2000" b="1" dirty="0" err="1">
                <a:latin typeface="IBM Plex Sans" charset="0"/>
                <a:ea typeface="IBM Plex Sans" charset="0"/>
                <a:cs typeface="IBM Plex Sans" charset="0"/>
              </a:rPr>
              <a:t>Runs performed using:</a:t>
            </a:r>
          </a:p>
          <a:p>
            <a:pPr marL="457200" indent="-457200">
              <a:lnSpc>
                <a:spcPct val="105000"/>
              </a:lnSpc>
              <a:spcBef>
                <a:spcPts val="1000"/>
              </a:spcBef>
              <a:buFont typeface="+mj-lt"/>
              <a:buAutoNum type="arabicPeriod"/>
            </a:pPr>
            <a:r>
              <a:rPr lang="it-IT" sz="2000" dirty="0" err="1">
                <a:latin typeface="IBM Plex Sans" charset="0"/>
                <a:ea typeface="IBM Plex Sans" charset="0"/>
                <a:cs typeface="IBM Plex Sans" charset="0"/>
              </a:rPr>
              <a:t>Optimized mapping (Mapping 2)</a:t>
            </a:r>
          </a:p>
          <a:p>
            <a:pPr marL="457200" indent="-457200">
              <a:lnSpc>
                <a:spcPct val="105000"/>
              </a:lnSpc>
              <a:spcBef>
                <a:spcPts val="1000"/>
              </a:spcBef>
              <a:buFont typeface="+mj-lt"/>
              <a:buAutoNum type="arabicPeriod"/>
            </a:pPr>
            <a:r>
              <a:rPr lang="it-IT" sz="2000" dirty="0" err="1">
                <a:latin typeface="IBM Plex Sans" charset="0"/>
                <a:ea typeface="IBM Plex Sans" charset="0"/>
                <a:cs typeface="IBM Plex Sans" charset="0"/>
              </a:rPr>
              <a:t>2° order Suzuki-Trotter on kinetic term</a:t>
            </a:r>
          </a:p>
          <a:p>
            <a:pPr marL="457200" indent="-457200">
              <a:lnSpc>
                <a:spcPct val="105000"/>
              </a:lnSpc>
              <a:spcBef>
                <a:spcPts val="1000"/>
              </a:spcBef>
              <a:buFont typeface="+mj-lt"/>
              <a:buAutoNum type="arabicPeriod"/>
            </a:pPr>
            <a:r>
              <a:rPr lang="it-IT" sz="2000" dirty="0" err="1">
                <a:latin typeface="IBM Plex Sans" charset="0"/>
                <a:ea typeface="IBM Plex Sans" charset="0"/>
                <a:cs typeface="IBM Plex Sans" charset="0"/>
              </a:rPr>
              <a:t>Amplitude correction factors</a:t>
            </a:r>
          </a:p>
          <a:p>
            <a:pPr marL="457200" indent="-457200">
              <a:lnSpc>
                <a:spcPct val="105000"/>
              </a:lnSpc>
              <a:spcBef>
                <a:spcPts val="1000"/>
              </a:spcBef>
              <a:buFont typeface="+mj-lt"/>
              <a:buAutoNum type="arabicPeriod"/>
            </a:pPr>
            <a:r>
              <a:rPr lang="it-IT" sz="2000" dirty="0" err="1">
                <a:latin typeface="IBM Plex Sans" charset="0"/>
                <a:ea typeface="IBM Plex Sans" charset="0"/>
                <a:cs typeface="IBM Plex Sans" charset="0"/>
              </a:rPr>
              <a:t>Transpiling L3 / Initial Layout</a:t>
            </a:r>
          </a:p>
          <a:p>
            <a:pPr marL="457200" indent="-457200">
              <a:lnSpc>
                <a:spcPct val="105000"/>
              </a:lnSpc>
              <a:spcBef>
                <a:spcPts val="1000"/>
              </a:spcBef>
              <a:buFont typeface="+mj-lt"/>
              <a:buAutoNum type="arabicPeriod"/>
            </a:pPr>
            <a:endParaRPr lang="it-IT" sz="2000" i="1" dirty="0" err="1">
              <a:latin typeface="IBM Plex Sans" charset="0"/>
              <a:ea typeface="IBM Plex Sans" charset="0"/>
              <a:cs typeface="IBM Plex Sans" charset="0"/>
            </a:endParaRPr>
          </a:p>
          <a:p>
            <a:pPr marL="457200" indent="-457200">
              <a:lnSpc>
                <a:spcPct val="105000"/>
              </a:lnSpc>
              <a:spcBef>
                <a:spcPts val="1000"/>
              </a:spcBef>
              <a:buFont typeface="+mj-lt"/>
              <a:buAutoNum type="arabicPeriod"/>
            </a:pPr>
            <a:endParaRPr lang="it-IT" sz="2000" i="1" dirty="0" err="1">
              <a:latin typeface="IBM Plex Sans" charset="0"/>
              <a:ea typeface="IBM Plex Sans" charset="0"/>
              <a:cs typeface="IBM Plex Sans" charset="0"/>
            </a:endParaRPr>
          </a:p>
          <a:p>
            <a:pPr>
              <a:lnSpc>
                <a:spcPct val="105000"/>
              </a:lnSpc>
              <a:spcBef>
                <a:spcPts val="1000"/>
              </a:spcBef>
            </a:pPr>
            <a:r>
              <a:rPr lang="it-IT" sz="2000" b="1" dirty="0" err="1">
                <a:latin typeface="IBM Plex Sans" charset="0"/>
                <a:ea typeface="IBM Plex Sans" charset="0"/>
                <a:cs typeface="IBM Plex Sans" charset="0"/>
              </a:rPr>
              <a:t>Results:</a:t>
            </a:r>
          </a:p>
          <a:p>
            <a:pPr marL="342900" indent="-342900">
              <a:lnSpc>
                <a:spcPct val="105000"/>
              </a:lnSpc>
              <a:spcBef>
                <a:spcPts val="1000"/>
              </a:spcBef>
              <a:buFont typeface="Wingdings" pitchFamily="2" charset="2"/>
              <a:buChar char="§"/>
            </a:pPr>
            <a:r>
              <a:rPr lang="it-IT" sz="2000" dirty="0" err="1">
                <a:latin typeface="IBM Plex Sans" charset="0"/>
                <a:ea typeface="IBM Plex Sans" charset="0"/>
                <a:cs typeface="IBM Plex Sans" charset="0"/>
              </a:rPr>
              <a:t>Calculation of n1</a:t>
            </a:r>
          </a:p>
          <a:p>
            <a:pPr marL="342900" indent="-342900">
              <a:lnSpc>
                <a:spcPct val="105000"/>
              </a:lnSpc>
              <a:spcBef>
                <a:spcPts val="1000"/>
              </a:spcBef>
              <a:buFont typeface="Wingdings" pitchFamily="2" charset="2"/>
              <a:buChar char="§"/>
            </a:pPr>
            <a:r>
              <a:rPr lang="it-IT" sz="2000" dirty="0" err="1">
                <a:latin typeface="IBM Plex Sans" panose="020B0503050203000203" pitchFamily="34" charset="0"/>
                <a:ea typeface="IBM Plex Sans" charset="0"/>
                <a:cs typeface="IBM Plex Sans" charset="0"/>
              </a:rPr>
              <a:t>T </a:t>
            </a:r>
            <a:r>
              <a:rPr lang="it-IT" sz="2000">
                <a:latin typeface="IBM Plex Sans" panose="020B0503050203000203" pitchFamily="34" charset="0"/>
              </a:rPr>
              <a:t>~ V range</a:t>
            </a:r>
          </a:p>
          <a:p>
            <a:pPr marL="342900" indent="-342900">
              <a:lnSpc>
                <a:spcPct val="105000"/>
              </a:lnSpc>
              <a:spcBef>
                <a:spcPts val="1000"/>
              </a:spcBef>
              <a:buFont typeface="Wingdings" pitchFamily="2" charset="2"/>
              <a:buChar char="§"/>
            </a:pPr>
            <a:r>
              <a:rPr lang="it-IT" sz="2000" dirty="0" err="1">
                <a:latin typeface="IBM Plex Sans" panose="020B0503050203000203" pitchFamily="34" charset="0"/>
                <a:ea typeface="IBM Plex Sans" charset="0"/>
                <a:cs typeface="IBM Plex Sans" charset="0"/>
              </a:rPr>
              <a:t>1 </a:t>
            </a:r>
            <a:r>
              <a:rPr lang="it-IT" sz="2000">
                <a:latin typeface="IBM Plex Sans" panose="020B0503050203000203" pitchFamily="34" charset="0"/>
              </a:rPr>
              <a:t>~</a:t>
            </a:r>
            <a:r>
              <a:rPr lang="it-IT" sz="2000" dirty="0" err="1">
                <a:latin typeface="IBM Plex Sans" panose="020B0503050203000203" pitchFamily="34" charset="0"/>
                <a:ea typeface="IBM Plex Sans" charset="0"/>
                <a:cs typeface="IBM Plex Sans" charset="0"/>
              </a:rPr>
              <a:t> 3 nTrot + 2° order on Kinetic term</a:t>
            </a:r>
          </a:p>
        </p:txBody>
      </p:sp>
      <p:grpSp>
        <p:nvGrpSpPr>
          <p:cNvPr id="5" name="Group 4">
            <a:extLst>
              <a:ext uri="{FF2B5EF4-FFF2-40B4-BE49-F238E27FC236}">
                <a16:creationId xmlns:a16="http://schemas.microsoft.com/office/drawing/2014/main" id="{B04E4448-3E34-094B-944F-868030D97CD8}"/>
              </a:ext>
            </a:extLst>
          </p:cNvPr>
          <p:cNvGrpSpPr/>
          <p:nvPr/>
        </p:nvGrpSpPr>
        <p:grpSpPr>
          <a:xfrm>
            <a:off x="7498080" y="1600200"/>
            <a:ext cx="6067820" cy="2368055"/>
            <a:chOff x="502920" y="5207283"/>
            <a:chExt cx="6067820" cy="2368055"/>
          </a:xfrm>
        </p:grpSpPr>
        <p:cxnSp>
          <p:nvCxnSpPr>
            <p:cNvPr id="6" name="Straight Connector 5">
              <a:extLst>
                <a:ext uri="{FF2B5EF4-FFF2-40B4-BE49-F238E27FC236}">
                  <a16:creationId xmlns:a16="http://schemas.microsoft.com/office/drawing/2014/main" id="{168F3F14-D601-6F40-80F2-8E2119DA361C}"/>
                </a:ext>
              </a:extLst>
            </p:cNvPr>
            <p:cNvCxnSpPr/>
            <p:nvPr/>
          </p:nvCxnSpPr>
          <p:spPr>
            <a:xfrm>
              <a:off x="955346" y="5536163"/>
              <a:ext cx="400358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CEEDBFA9-AA8E-FF44-8E68-C1B6E6F49524}"/>
                </a:ext>
              </a:extLst>
            </p:cNvPr>
            <p:cNvCxnSpPr/>
            <p:nvPr/>
          </p:nvCxnSpPr>
          <p:spPr>
            <a:xfrm>
              <a:off x="955346" y="5938847"/>
              <a:ext cx="400358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A3846710-ECC8-6842-9A6A-28091F25401F}"/>
                </a:ext>
              </a:extLst>
            </p:cNvPr>
            <p:cNvCxnSpPr/>
            <p:nvPr/>
          </p:nvCxnSpPr>
          <p:spPr>
            <a:xfrm>
              <a:off x="955346" y="6341531"/>
              <a:ext cx="400358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739ED664-0CF9-F54B-ABBF-9070F65EC144}"/>
                </a:ext>
              </a:extLst>
            </p:cNvPr>
            <p:cNvCxnSpPr/>
            <p:nvPr/>
          </p:nvCxnSpPr>
          <p:spPr>
            <a:xfrm>
              <a:off x="955346" y="6744215"/>
              <a:ext cx="400358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CE216DA9-45C0-5E45-8F9C-97564916C97F}"/>
                </a:ext>
              </a:extLst>
            </p:cNvPr>
            <p:cNvSpPr txBox="1"/>
            <p:nvPr/>
          </p:nvSpPr>
          <p:spPr>
            <a:xfrm>
              <a:off x="5082401" y="5236570"/>
              <a:ext cx="546410" cy="1702967"/>
            </a:xfrm>
            <a:prstGeom prst="rect">
              <a:avLst/>
            </a:prstGeom>
            <a:noFill/>
          </p:spPr>
          <p:txBody>
            <a:bodyPr wrap="square" rtlCol="0">
              <a:spAutoFit/>
            </a:bodyPr>
            <a:lstStyle/>
            <a:p>
              <a:pPr>
                <a:lnSpc>
                  <a:spcPct val="150000"/>
                </a:lnSpc>
              </a:pPr>
              <a:r>
                <a:rPr lang="it-IT" sz="1800">
                  <a:latin typeface="IBM Plex Sans" panose="020B0503050203000203" pitchFamily="34" charset="0"/>
                </a:rPr>
                <a:t>4</a:t>
              </a:r>
            </a:p>
            <a:p>
              <a:pPr>
                <a:lnSpc>
                  <a:spcPct val="150000"/>
                </a:lnSpc>
              </a:pPr>
              <a:r>
                <a:rPr lang="it-IT" sz="1800">
                  <a:latin typeface="IBM Plex Sans" panose="020B0503050203000203" pitchFamily="34" charset="0"/>
                </a:rPr>
                <a:t>3</a:t>
              </a:r>
            </a:p>
            <a:p>
              <a:pPr>
                <a:lnSpc>
                  <a:spcPct val="150000"/>
                </a:lnSpc>
              </a:pPr>
              <a:r>
                <a:rPr lang="it-IT" sz="1800">
                  <a:latin typeface="IBM Plex Sans" panose="020B0503050203000203" pitchFamily="34" charset="0"/>
                </a:rPr>
                <a:t>2</a:t>
              </a:r>
            </a:p>
            <a:p>
              <a:pPr>
                <a:lnSpc>
                  <a:spcPct val="150000"/>
                </a:lnSpc>
              </a:pPr>
              <a:r>
                <a:rPr lang="it-IT" sz="1800">
                  <a:latin typeface="IBM Plex Sans" panose="020B0503050203000203" pitchFamily="34" charset="0"/>
                </a:rPr>
                <a:t>1</a:t>
              </a:r>
            </a:p>
          </p:txBody>
        </p:sp>
        <p:sp>
          <p:nvSpPr>
            <p:cNvPr id="12" name="TextBox 11">
              <a:extLst>
                <a:ext uri="{FF2B5EF4-FFF2-40B4-BE49-F238E27FC236}">
                  <a16:creationId xmlns:a16="http://schemas.microsoft.com/office/drawing/2014/main" id="{505774E5-4469-344F-AF6B-535C9A29CC66}"/>
                </a:ext>
              </a:extLst>
            </p:cNvPr>
            <p:cNvSpPr txBox="1"/>
            <p:nvPr/>
          </p:nvSpPr>
          <p:spPr>
            <a:xfrm>
              <a:off x="502920" y="5236570"/>
              <a:ext cx="546410" cy="1702967"/>
            </a:xfrm>
            <a:prstGeom prst="rect">
              <a:avLst/>
            </a:prstGeom>
            <a:noFill/>
          </p:spPr>
          <p:txBody>
            <a:bodyPr wrap="square" rtlCol="0">
              <a:spAutoFit/>
            </a:bodyPr>
            <a:lstStyle/>
            <a:p>
              <a:pPr>
                <a:lnSpc>
                  <a:spcPct val="150000"/>
                </a:lnSpc>
              </a:pPr>
              <a:r>
                <a:rPr lang="it-IT" sz="1800">
                  <a:latin typeface="IBM Plex Sans" panose="020B0503050203000203" pitchFamily="34" charset="0"/>
                </a:rPr>
                <a:t>1</a:t>
              </a:r>
            </a:p>
            <a:p>
              <a:pPr>
                <a:lnSpc>
                  <a:spcPct val="150000"/>
                </a:lnSpc>
              </a:pPr>
              <a:r>
                <a:rPr lang="it-IT" sz="1800">
                  <a:latin typeface="IBM Plex Sans" panose="020B0503050203000203" pitchFamily="34" charset="0"/>
                </a:rPr>
                <a:t>2</a:t>
              </a:r>
            </a:p>
            <a:p>
              <a:pPr>
                <a:lnSpc>
                  <a:spcPct val="150000"/>
                </a:lnSpc>
              </a:pPr>
              <a:r>
                <a:rPr lang="it-IT" sz="1800">
                  <a:latin typeface="IBM Plex Sans" panose="020B0503050203000203" pitchFamily="34" charset="0"/>
                </a:rPr>
                <a:t>2</a:t>
              </a:r>
            </a:p>
            <a:p>
              <a:pPr>
                <a:lnSpc>
                  <a:spcPct val="150000"/>
                </a:lnSpc>
              </a:pPr>
              <a:r>
                <a:rPr lang="it-IT" sz="1800">
                  <a:latin typeface="IBM Plex Sans" panose="020B0503050203000203" pitchFamily="34" charset="0"/>
                </a:rPr>
                <a:t>1</a:t>
              </a:r>
            </a:p>
          </p:txBody>
        </p:sp>
        <p:cxnSp>
          <p:nvCxnSpPr>
            <p:cNvPr id="13" name="Straight Arrow Connector 12">
              <a:extLst>
                <a:ext uri="{FF2B5EF4-FFF2-40B4-BE49-F238E27FC236}">
                  <a16:creationId xmlns:a16="http://schemas.microsoft.com/office/drawing/2014/main" id="{86C4C6CE-1811-B545-B9D8-B717D328F756}"/>
                </a:ext>
              </a:extLst>
            </p:cNvPr>
            <p:cNvCxnSpPr>
              <a:cxnSpLocks/>
            </p:cNvCxnSpPr>
            <p:nvPr/>
          </p:nvCxnSpPr>
          <p:spPr>
            <a:xfrm>
              <a:off x="800188" y="6638692"/>
              <a:ext cx="0" cy="165090"/>
            </a:xfrm>
            <a:prstGeom prst="straightConnector1">
              <a:avLst/>
            </a:prstGeom>
            <a:ln>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5CC8DB7E-9041-4549-AF2F-8A806B330D9A}"/>
                </a:ext>
              </a:extLst>
            </p:cNvPr>
            <p:cNvCxnSpPr>
              <a:cxnSpLocks/>
            </p:cNvCxnSpPr>
            <p:nvPr/>
          </p:nvCxnSpPr>
          <p:spPr>
            <a:xfrm>
              <a:off x="800188" y="6235710"/>
              <a:ext cx="0" cy="165090"/>
            </a:xfrm>
            <a:prstGeom prst="straightConnector1">
              <a:avLst/>
            </a:prstGeom>
            <a:ln>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9BF2780E-EC4C-064F-A352-187092F67071}"/>
                </a:ext>
              </a:extLst>
            </p:cNvPr>
            <p:cNvCxnSpPr>
              <a:cxnSpLocks/>
            </p:cNvCxnSpPr>
            <p:nvPr/>
          </p:nvCxnSpPr>
          <p:spPr>
            <a:xfrm>
              <a:off x="800188" y="5833588"/>
              <a:ext cx="0" cy="165090"/>
            </a:xfrm>
            <a:prstGeom prst="straightConnector1">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BFF7B010-4C99-4E4F-B618-825DFBE62734}"/>
                </a:ext>
              </a:extLst>
            </p:cNvPr>
            <p:cNvCxnSpPr>
              <a:cxnSpLocks/>
            </p:cNvCxnSpPr>
            <p:nvPr/>
          </p:nvCxnSpPr>
          <p:spPr>
            <a:xfrm>
              <a:off x="800188" y="5419492"/>
              <a:ext cx="0" cy="165090"/>
            </a:xfrm>
            <a:prstGeom prst="straightConnector1">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FF291170-4FDE-264B-94B2-0A8CAB4B8F76}"/>
                </a:ext>
              </a:extLst>
            </p:cNvPr>
            <p:cNvSpPr/>
            <p:nvPr/>
          </p:nvSpPr>
          <p:spPr>
            <a:xfrm>
              <a:off x="1577844" y="6641597"/>
              <a:ext cx="205236" cy="20523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8" name="Oval 17">
              <a:extLst>
                <a:ext uri="{FF2B5EF4-FFF2-40B4-BE49-F238E27FC236}">
                  <a16:creationId xmlns:a16="http://schemas.microsoft.com/office/drawing/2014/main" id="{EF084E90-F27B-DA43-B118-F730736744CC}"/>
                </a:ext>
              </a:extLst>
            </p:cNvPr>
            <p:cNvSpPr/>
            <p:nvPr/>
          </p:nvSpPr>
          <p:spPr>
            <a:xfrm>
              <a:off x="1577844" y="6251739"/>
              <a:ext cx="205236" cy="20523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9" name="Oval 18">
              <a:extLst>
                <a:ext uri="{FF2B5EF4-FFF2-40B4-BE49-F238E27FC236}">
                  <a16:creationId xmlns:a16="http://schemas.microsoft.com/office/drawing/2014/main" id="{12987A72-6D39-8849-8A82-FC748EF6FF56}"/>
                </a:ext>
              </a:extLst>
            </p:cNvPr>
            <p:cNvSpPr/>
            <p:nvPr/>
          </p:nvSpPr>
          <p:spPr>
            <a:xfrm>
              <a:off x="2286000" y="5874751"/>
              <a:ext cx="205236" cy="20523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0" name="Oval 19">
              <a:extLst>
                <a:ext uri="{FF2B5EF4-FFF2-40B4-BE49-F238E27FC236}">
                  <a16:creationId xmlns:a16="http://schemas.microsoft.com/office/drawing/2014/main" id="{55D80D60-AEBD-8A47-AB0B-725E9AF211A5}"/>
                </a:ext>
              </a:extLst>
            </p:cNvPr>
            <p:cNvSpPr/>
            <p:nvPr/>
          </p:nvSpPr>
          <p:spPr>
            <a:xfrm>
              <a:off x="2286000" y="5438615"/>
              <a:ext cx="205236" cy="20523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1" name="Oval 20">
              <a:extLst>
                <a:ext uri="{FF2B5EF4-FFF2-40B4-BE49-F238E27FC236}">
                  <a16:creationId xmlns:a16="http://schemas.microsoft.com/office/drawing/2014/main" id="{287F1425-A7C5-6C41-A91E-DC718DB4715A}"/>
                </a:ext>
              </a:extLst>
            </p:cNvPr>
            <p:cNvSpPr/>
            <p:nvPr/>
          </p:nvSpPr>
          <p:spPr>
            <a:xfrm>
              <a:off x="3876297" y="6638692"/>
              <a:ext cx="205236" cy="20523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2" name="Oval 21">
              <a:extLst>
                <a:ext uri="{FF2B5EF4-FFF2-40B4-BE49-F238E27FC236}">
                  <a16:creationId xmlns:a16="http://schemas.microsoft.com/office/drawing/2014/main" id="{A98276DF-98A6-E943-B7BE-9AE65DAA6527}"/>
                </a:ext>
              </a:extLst>
            </p:cNvPr>
            <p:cNvSpPr/>
            <p:nvPr/>
          </p:nvSpPr>
          <p:spPr>
            <a:xfrm>
              <a:off x="3876297" y="5428261"/>
              <a:ext cx="205236" cy="20523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3" name="Oval 22">
              <a:extLst>
                <a:ext uri="{FF2B5EF4-FFF2-40B4-BE49-F238E27FC236}">
                  <a16:creationId xmlns:a16="http://schemas.microsoft.com/office/drawing/2014/main" id="{A0B8520B-EC61-2644-8AEA-4A3169BB8CCE}"/>
                </a:ext>
              </a:extLst>
            </p:cNvPr>
            <p:cNvSpPr/>
            <p:nvPr/>
          </p:nvSpPr>
          <p:spPr>
            <a:xfrm>
              <a:off x="4274094" y="6272366"/>
              <a:ext cx="205236" cy="20523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4" name="Oval 23">
              <a:extLst>
                <a:ext uri="{FF2B5EF4-FFF2-40B4-BE49-F238E27FC236}">
                  <a16:creationId xmlns:a16="http://schemas.microsoft.com/office/drawing/2014/main" id="{432CD977-0BB8-D04D-B6DE-1B5945D56FE1}"/>
                </a:ext>
              </a:extLst>
            </p:cNvPr>
            <p:cNvSpPr/>
            <p:nvPr/>
          </p:nvSpPr>
          <p:spPr>
            <a:xfrm>
              <a:off x="4287852" y="5856393"/>
              <a:ext cx="205236" cy="20523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25" name="Straight Connector 24">
              <a:extLst>
                <a:ext uri="{FF2B5EF4-FFF2-40B4-BE49-F238E27FC236}">
                  <a16:creationId xmlns:a16="http://schemas.microsoft.com/office/drawing/2014/main" id="{17CB2770-D810-5845-86B2-EBAA867B373F}"/>
                </a:ext>
              </a:extLst>
            </p:cNvPr>
            <p:cNvCxnSpPr>
              <a:cxnSpLocks/>
              <a:stCxn id="22" idx="4"/>
            </p:cNvCxnSpPr>
            <p:nvPr/>
          </p:nvCxnSpPr>
          <p:spPr>
            <a:xfrm flipH="1">
              <a:off x="3977565" y="5633497"/>
              <a:ext cx="1350" cy="1005195"/>
            </a:xfrm>
            <a:prstGeom prst="line">
              <a:avLst/>
            </a:prstGeom>
            <a:ln w="28575"/>
          </p:spPr>
          <p:style>
            <a:lnRef idx="1">
              <a:schemeClr val="accent2"/>
            </a:lnRef>
            <a:fillRef idx="0">
              <a:schemeClr val="accent2"/>
            </a:fillRef>
            <a:effectRef idx="0">
              <a:schemeClr val="accent2"/>
            </a:effectRef>
            <a:fontRef idx="minor">
              <a:schemeClr val="tx1"/>
            </a:fontRef>
          </p:style>
        </p:cxnSp>
        <p:cxnSp>
          <p:nvCxnSpPr>
            <p:cNvPr id="26" name="Straight Connector 25">
              <a:extLst>
                <a:ext uri="{FF2B5EF4-FFF2-40B4-BE49-F238E27FC236}">
                  <a16:creationId xmlns:a16="http://schemas.microsoft.com/office/drawing/2014/main" id="{86581ABB-1F74-BF47-8995-C58EAC8D04E0}"/>
                </a:ext>
              </a:extLst>
            </p:cNvPr>
            <p:cNvCxnSpPr>
              <a:cxnSpLocks/>
              <a:endCxn id="23" idx="0"/>
            </p:cNvCxnSpPr>
            <p:nvPr/>
          </p:nvCxnSpPr>
          <p:spPr>
            <a:xfrm>
              <a:off x="4376712" y="6032978"/>
              <a:ext cx="0" cy="239388"/>
            </a:xfrm>
            <a:prstGeom prst="line">
              <a:avLst/>
            </a:prstGeom>
            <a:ln w="28575"/>
          </p:spPr>
          <p:style>
            <a:lnRef idx="1">
              <a:schemeClr val="accent2"/>
            </a:lnRef>
            <a:fillRef idx="0">
              <a:schemeClr val="accent2"/>
            </a:fillRef>
            <a:effectRef idx="0">
              <a:schemeClr val="accent2"/>
            </a:effectRef>
            <a:fontRef idx="minor">
              <a:schemeClr val="tx1"/>
            </a:fontRef>
          </p:style>
        </p:cxnSp>
        <p:cxnSp>
          <p:nvCxnSpPr>
            <p:cNvPr id="27" name="Straight Connector 26">
              <a:extLst>
                <a:ext uri="{FF2B5EF4-FFF2-40B4-BE49-F238E27FC236}">
                  <a16:creationId xmlns:a16="http://schemas.microsoft.com/office/drawing/2014/main" id="{05E5FA2D-5FB9-474F-AC89-15E4AD7E92FA}"/>
                </a:ext>
              </a:extLst>
            </p:cNvPr>
            <p:cNvCxnSpPr>
              <a:cxnSpLocks/>
            </p:cNvCxnSpPr>
            <p:nvPr/>
          </p:nvCxnSpPr>
          <p:spPr>
            <a:xfrm>
              <a:off x="3389422" y="5216844"/>
              <a:ext cx="0" cy="1992536"/>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173D41A7-D0F9-AD44-81D9-2129A4B0D88C}"/>
                </a:ext>
              </a:extLst>
            </p:cNvPr>
            <p:cNvSpPr txBox="1"/>
            <p:nvPr/>
          </p:nvSpPr>
          <p:spPr>
            <a:xfrm>
              <a:off x="1353952" y="7202530"/>
              <a:ext cx="1399031" cy="307777"/>
            </a:xfrm>
            <a:prstGeom prst="rect">
              <a:avLst/>
            </a:prstGeom>
            <a:noFill/>
          </p:spPr>
          <p:txBody>
            <a:bodyPr wrap="square" rtlCol="0">
              <a:spAutoFit/>
            </a:bodyPr>
            <a:lstStyle/>
            <a:p>
              <a:pPr algn="ctr"/>
              <a:r>
                <a:rPr lang="it-IT" sz="1400">
                  <a:solidFill>
                    <a:schemeClr val="bg2">
                      <a:lumMod val="50000"/>
                    </a:schemeClr>
                  </a:solidFill>
                  <a:latin typeface="IBM Plex Sans" panose="020B0503050203000203" pitchFamily="34" charset="0"/>
                </a:rPr>
                <a:t>hopping</a:t>
              </a:r>
            </a:p>
          </p:txBody>
        </p:sp>
        <p:sp>
          <p:nvSpPr>
            <p:cNvPr id="29" name="TextBox 28">
              <a:extLst>
                <a:ext uri="{FF2B5EF4-FFF2-40B4-BE49-F238E27FC236}">
                  <a16:creationId xmlns:a16="http://schemas.microsoft.com/office/drawing/2014/main" id="{B0B5F09D-DBA2-0B4C-906A-FF1494EF2EB1}"/>
                </a:ext>
              </a:extLst>
            </p:cNvPr>
            <p:cNvSpPr txBox="1"/>
            <p:nvPr/>
          </p:nvSpPr>
          <p:spPr>
            <a:xfrm>
              <a:off x="3588336" y="7202530"/>
              <a:ext cx="1541539" cy="307777"/>
            </a:xfrm>
            <a:prstGeom prst="rect">
              <a:avLst/>
            </a:prstGeom>
            <a:noFill/>
          </p:spPr>
          <p:txBody>
            <a:bodyPr wrap="square" rtlCol="0">
              <a:spAutoFit/>
            </a:bodyPr>
            <a:lstStyle/>
            <a:p>
              <a:pPr algn="ctr"/>
              <a:r>
                <a:rPr lang="it-IT" sz="1400">
                  <a:solidFill>
                    <a:schemeClr val="bg2">
                      <a:lumMod val="50000"/>
                    </a:schemeClr>
                  </a:solidFill>
                  <a:latin typeface="IBM Plex Sans" panose="020B0503050203000203" pitchFamily="34" charset="0"/>
                </a:rPr>
                <a:t>interaction</a:t>
              </a:r>
            </a:p>
          </p:txBody>
        </p:sp>
        <p:sp>
          <p:nvSpPr>
            <p:cNvPr id="30" name="TextBox 29">
              <a:extLst>
                <a:ext uri="{FF2B5EF4-FFF2-40B4-BE49-F238E27FC236}">
                  <a16:creationId xmlns:a16="http://schemas.microsoft.com/office/drawing/2014/main" id="{157F8DFE-0B0C-BC4D-B21E-A17E846897E6}"/>
                </a:ext>
              </a:extLst>
            </p:cNvPr>
            <p:cNvSpPr txBox="1"/>
            <p:nvPr/>
          </p:nvSpPr>
          <p:spPr>
            <a:xfrm>
              <a:off x="5598004" y="5207283"/>
              <a:ext cx="546410" cy="1702967"/>
            </a:xfrm>
            <a:prstGeom prst="rect">
              <a:avLst/>
            </a:prstGeom>
            <a:noFill/>
          </p:spPr>
          <p:txBody>
            <a:bodyPr wrap="square" rtlCol="0">
              <a:spAutoFit/>
            </a:bodyPr>
            <a:lstStyle/>
            <a:p>
              <a:pPr>
                <a:lnSpc>
                  <a:spcPct val="150000"/>
                </a:lnSpc>
              </a:pPr>
              <a:r>
                <a:rPr lang="it-IT" sz="1800">
                  <a:solidFill>
                    <a:schemeClr val="accent2"/>
                  </a:solidFill>
                  <a:latin typeface="IBM Plex Sans" panose="020B0503050203000203" pitchFamily="34" charset="0"/>
                </a:rPr>
                <a:t>q0</a:t>
              </a:r>
            </a:p>
            <a:p>
              <a:pPr>
                <a:lnSpc>
                  <a:spcPct val="150000"/>
                </a:lnSpc>
              </a:pPr>
              <a:r>
                <a:rPr lang="it-IT" sz="1800">
                  <a:solidFill>
                    <a:schemeClr val="accent2"/>
                  </a:solidFill>
                  <a:latin typeface="IBM Plex Sans" panose="020B0503050203000203" pitchFamily="34" charset="0"/>
                </a:rPr>
                <a:t>q1</a:t>
              </a:r>
            </a:p>
            <a:p>
              <a:pPr>
                <a:lnSpc>
                  <a:spcPct val="150000"/>
                </a:lnSpc>
              </a:pPr>
              <a:r>
                <a:rPr lang="it-IT" sz="1800">
                  <a:solidFill>
                    <a:schemeClr val="accent2"/>
                  </a:solidFill>
                  <a:latin typeface="IBM Plex Sans" panose="020B0503050203000203" pitchFamily="34" charset="0"/>
                </a:rPr>
                <a:t>q2</a:t>
              </a:r>
            </a:p>
            <a:p>
              <a:pPr>
                <a:lnSpc>
                  <a:spcPct val="150000"/>
                </a:lnSpc>
              </a:pPr>
              <a:r>
                <a:rPr lang="it-IT" sz="1800">
                  <a:solidFill>
                    <a:schemeClr val="accent2"/>
                  </a:solidFill>
                  <a:latin typeface="IBM Plex Sans" panose="020B0503050203000203" pitchFamily="34" charset="0"/>
                </a:rPr>
                <a:t>q3</a:t>
              </a:r>
            </a:p>
          </p:txBody>
        </p:sp>
        <p:sp>
          <p:nvSpPr>
            <p:cNvPr id="31" name="TextBox 30">
              <a:extLst>
                <a:ext uri="{FF2B5EF4-FFF2-40B4-BE49-F238E27FC236}">
                  <a16:creationId xmlns:a16="http://schemas.microsoft.com/office/drawing/2014/main" id="{E3585E19-53BE-4346-AA7A-ADD7D90643F1}"/>
                </a:ext>
              </a:extLst>
            </p:cNvPr>
            <p:cNvSpPr txBox="1"/>
            <p:nvPr/>
          </p:nvSpPr>
          <p:spPr>
            <a:xfrm>
              <a:off x="5029200" y="7052118"/>
              <a:ext cx="1541540" cy="523220"/>
            </a:xfrm>
            <a:prstGeom prst="rect">
              <a:avLst/>
            </a:prstGeom>
            <a:noFill/>
          </p:spPr>
          <p:txBody>
            <a:bodyPr wrap="square" rtlCol="0">
              <a:spAutoFit/>
            </a:bodyPr>
            <a:lstStyle/>
            <a:p>
              <a:pPr algn="ctr"/>
              <a:r>
                <a:rPr lang="it-IT" sz="1400">
                  <a:solidFill>
                    <a:schemeClr val="bg2">
                      <a:lumMod val="50000"/>
                    </a:schemeClr>
                  </a:solidFill>
                  <a:latin typeface="IBM Plex Sans" panose="020B0503050203000203" pitchFamily="34" charset="0"/>
                </a:rPr>
                <a:t>qubit </a:t>
              </a:r>
            </a:p>
            <a:p>
              <a:pPr algn="ctr"/>
              <a:r>
                <a:rPr lang="it-IT" sz="1400">
                  <a:solidFill>
                    <a:schemeClr val="bg2">
                      <a:lumMod val="50000"/>
                    </a:schemeClr>
                  </a:solidFill>
                  <a:latin typeface="IBM Plex Sans" panose="020B0503050203000203" pitchFamily="34" charset="0"/>
                </a:rPr>
                <a:t>mapping</a:t>
              </a:r>
            </a:p>
          </p:txBody>
        </p:sp>
        <p:cxnSp>
          <p:nvCxnSpPr>
            <p:cNvPr id="32" name="Straight Connector 31">
              <a:extLst>
                <a:ext uri="{FF2B5EF4-FFF2-40B4-BE49-F238E27FC236}">
                  <a16:creationId xmlns:a16="http://schemas.microsoft.com/office/drawing/2014/main" id="{F3F90AB5-8355-D74B-A62E-BFDAEB424B3D}"/>
                </a:ext>
              </a:extLst>
            </p:cNvPr>
            <p:cNvCxnSpPr>
              <a:cxnSpLocks/>
              <a:stCxn id="20" idx="4"/>
              <a:endCxn id="19" idx="0"/>
            </p:cNvCxnSpPr>
            <p:nvPr/>
          </p:nvCxnSpPr>
          <p:spPr>
            <a:xfrm>
              <a:off x="2388618" y="5643851"/>
              <a:ext cx="0" cy="230900"/>
            </a:xfrm>
            <a:prstGeom prst="line">
              <a:avLst/>
            </a:prstGeom>
            <a:ln w="28575"/>
          </p:spPr>
          <p:style>
            <a:lnRef idx="1">
              <a:schemeClr val="accent2"/>
            </a:lnRef>
            <a:fillRef idx="0">
              <a:schemeClr val="accent2"/>
            </a:fillRef>
            <a:effectRef idx="0">
              <a:schemeClr val="accent2"/>
            </a:effectRef>
            <a:fontRef idx="minor">
              <a:schemeClr val="tx1"/>
            </a:fontRef>
          </p:style>
        </p:cxnSp>
        <p:cxnSp>
          <p:nvCxnSpPr>
            <p:cNvPr id="33" name="Straight Connector 32">
              <a:extLst>
                <a:ext uri="{FF2B5EF4-FFF2-40B4-BE49-F238E27FC236}">
                  <a16:creationId xmlns:a16="http://schemas.microsoft.com/office/drawing/2014/main" id="{379F2A9B-647E-F242-AB8E-7CEB02E65E6B}"/>
                </a:ext>
              </a:extLst>
            </p:cNvPr>
            <p:cNvCxnSpPr>
              <a:cxnSpLocks/>
              <a:stCxn id="18" idx="4"/>
              <a:endCxn id="17" idx="0"/>
            </p:cNvCxnSpPr>
            <p:nvPr/>
          </p:nvCxnSpPr>
          <p:spPr>
            <a:xfrm>
              <a:off x="1680462" y="6456975"/>
              <a:ext cx="0" cy="184622"/>
            </a:xfrm>
            <a:prstGeom prst="line">
              <a:avLst/>
            </a:prstGeom>
            <a:ln w="28575"/>
          </p:spPr>
          <p:style>
            <a:lnRef idx="1">
              <a:schemeClr val="accent2"/>
            </a:lnRef>
            <a:fillRef idx="0">
              <a:schemeClr val="accent2"/>
            </a:fillRef>
            <a:effectRef idx="0">
              <a:schemeClr val="accent2"/>
            </a:effectRef>
            <a:fontRef idx="minor">
              <a:schemeClr val="tx1"/>
            </a:fontRef>
          </p:style>
        </p:cxnSp>
        <p:sp>
          <p:nvSpPr>
            <p:cNvPr id="34" name="TextBox 33">
              <a:extLst>
                <a:ext uri="{FF2B5EF4-FFF2-40B4-BE49-F238E27FC236}">
                  <a16:creationId xmlns:a16="http://schemas.microsoft.com/office/drawing/2014/main" id="{E09FF1A5-073A-B942-A3A7-F6CC6D79A9DC}"/>
                </a:ext>
              </a:extLst>
            </p:cNvPr>
            <p:cNvSpPr txBox="1"/>
            <p:nvPr/>
          </p:nvSpPr>
          <p:spPr>
            <a:xfrm rot="5400000">
              <a:off x="5551320" y="6014879"/>
              <a:ext cx="1541540" cy="307777"/>
            </a:xfrm>
            <a:prstGeom prst="rect">
              <a:avLst/>
            </a:prstGeom>
            <a:noFill/>
          </p:spPr>
          <p:txBody>
            <a:bodyPr wrap="square" rtlCol="0">
              <a:spAutoFit/>
            </a:bodyPr>
            <a:lstStyle/>
            <a:p>
              <a:pPr algn="ctr"/>
              <a:r>
                <a:rPr lang="it-IT" sz="1400" b="1">
                  <a:solidFill>
                    <a:schemeClr val="bg2">
                      <a:lumMod val="50000"/>
                    </a:schemeClr>
                  </a:solidFill>
                  <a:latin typeface="IBM Plex Sans" panose="020B0503050203000203" pitchFamily="34" charset="0"/>
                </a:rPr>
                <a:t>Mapping 2</a:t>
              </a:r>
            </a:p>
          </p:txBody>
        </p:sp>
      </p:grpSp>
      <p:grpSp>
        <p:nvGrpSpPr>
          <p:cNvPr id="35" name="Group 34">
            <a:extLst>
              <a:ext uri="{FF2B5EF4-FFF2-40B4-BE49-F238E27FC236}">
                <a16:creationId xmlns:a16="http://schemas.microsoft.com/office/drawing/2014/main" id="{5B62F383-FC79-4D43-AD8D-03B01F193DF5}"/>
              </a:ext>
            </a:extLst>
          </p:cNvPr>
          <p:cNvGrpSpPr/>
          <p:nvPr/>
        </p:nvGrpSpPr>
        <p:grpSpPr>
          <a:xfrm>
            <a:off x="5075144" y="4789601"/>
            <a:ext cx="8766586" cy="2190073"/>
            <a:chOff x="502920" y="3579847"/>
            <a:chExt cx="12573000" cy="3140993"/>
          </a:xfrm>
        </p:grpSpPr>
        <p:pic>
          <p:nvPicPr>
            <p:cNvPr id="36" name="Picture 35">
              <a:extLst>
                <a:ext uri="{FF2B5EF4-FFF2-40B4-BE49-F238E27FC236}">
                  <a16:creationId xmlns:a16="http://schemas.microsoft.com/office/drawing/2014/main" id="{19AB7D2D-629B-584A-B955-00E6D82C138E}"/>
                </a:ext>
              </a:extLst>
            </p:cNvPr>
            <p:cNvPicPr>
              <a:picLocks noChangeAspect="1"/>
            </p:cNvPicPr>
            <p:nvPr/>
          </p:nvPicPr>
          <p:blipFill>
            <a:blip r:embed="rId2"/>
            <a:stretch>
              <a:fillRect/>
            </a:stretch>
          </p:blipFill>
          <p:spPr>
            <a:xfrm>
              <a:off x="502920" y="3579847"/>
              <a:ext cx="12573000" cy="2286000"/>
            </a:xfrm>
            <a:prstGeom prst="rect">
              <a:avLst/>
            </a:prstGeom>
          </p:spPr>
        </p:pic>
        <p:sp>
          <p:nvSpPr>
            <p:cNvPr id="37" name="Content Placeholder 6">
              <a:extLst>
                <a:ext uri="{FF2B5EF4-FFF2-40B4-BE49-F238E27FC236}">
                  <a16:creationId xmlns:a16="http://schemas.microsoft.com/office/drawing/2014/main" id="{F980481E-C9DA-5247-90AE-F58445FEC402}"/>
                </a:ext>
              </a:extLst>
            </p:cNvPr>
            <p:cNvSpPr txBox="1">
              <a:spLocks/>
            </p:cNvSpPr>
            <p:nvPr/>
          </p:nvSpPr>
          <p:spPr>
            <a:xfrm>
              <a:off x="7040881" y="6336700"/>
              <a:ext cx="3886200" cy="384140"/>
            </a:xfrm>
            <a:prstGeom prst="rect">
              <a:avLst/>
            </a:prstGeom>
          </p:spPr>
          <p:txBody>
            <a:bodyPr/>
            <a:lst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dirty="0" smtClean="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pPr algn="ctr"/>
              <a:r>
                <a:rPr lang="it-IT" sz="1600">
                  <a:solidFill>
                    <a:schemeClr val="tx1">
                      <a:lumMod val="50000"/>
                      <a:lumOff val="50000"/>
                    </a:schemeClr>
                  </a:solidFill>
                </a:rPr>
                <a:t>Interaction term</a:t>
              </a:r>
            </a:p>
          </p:txBody>
        </p:sp>
        <p:sp>
          <p:nvSpPr>
            <p:cNvPr id="38" name="Content Placeholder 6">
              <a:extLst>
                <a:ext uri="{FF2B5EF4-FFF2-40B4-BE49-F238E27FC236}">
                  <a16:creationId xmlns:a16="http://schemas.microsoft.com/office/drawing/2014/main" id="{5E32122F-880E-A046-9688-DF6C9B7FA0AD}"/>
                </a:ext>
              </a:extLst>
            </p:cNvPr>
            <p:cNvSpPr txBox="1">
              <a:spLocks/>
            </p:cNvSpPr>
            <p:nvPr/>
          </p:nvSpPr>
          <p:spPr>
            <a:xfrm>
              <a:off x="1359608" y="6336700"/>
              <a:ext cx="5382973" cy="384140"/>
            </a:xfrm>
            <a:prstGeom prst="rect">
              <a:avLst/>
            </a:prstGeom>
          </p:spPr>
          <p:txBody>
            <a:bodyPr/>
            <a:lst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dirty="0" smtClean="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pPr algn="ctr"/>
              <a:r>
                <a:rPr lang="it-IT" sz="1600">
                  <a:solidFill>
                    <a:schemeClr val="tx1">
                      <a:lumMod val="50000"/>
                      <a:lumOff val="50000"/>
                    </a:schemeClr>
                  </a:solidFill>
                </a:rPr>
                <a:t>Hopping term</a:t>
              </a:r>
            </a:p>
          </p:txBody>
        </p:sp>
        <p:sp>
          <p:nvSpPr>
            <p:cNvPr id="39" name="Right Brace 38">
              <a:extLst>
                <a:ext uri="{FF2B5EF4-FFF2-40B4-BE49-F238E27FC236}">
                  <a16:creationId xmlns:a16="http://schemas.microsoft.com/office/drawing/2014/main" id="{359B4C55-72A3-1A41-9055-65C6EB8D8EB7}"/>
                </a:ext>
              </a:extLst>
            </p:cNvPr>
            <p:cNvSpPr/>
            <p:nvPr/>
          </p:nvSpPr>
          <p:spPr>
            <a:xfrm rot="5400000">
              <a:off x="3921432" y="3421449"/>
              <a:ext cx="259325" cy="5382970"/>
            </a:xfrm>
            <a:prstGeom prst="rightBrace">
              <a:avLst/>
            </a:prstGeom>
            <a:ln>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p:sp>
          <p:nvSpPr>
            <p:cNvPr id="40" name="Right Brace 39">
              <a:extLst>
                <a:ext uri="{FF2B5EF4-FFF2-40B4-BE49-F238E27FC236}">
                  <a16:creationId xmlns:a16="http://schemas.microsoft.com/office/drawing/2014/main" id="{DD6583F1-23F3-F84C-BA30-15A3E9559480}"/>
                </a:ext>
              </a:extLst>
            </p:cNvPr>
            <p:cNvSpPr/>
            <p:nvPr/>
          </p:nvSpPr>
          <p:spPr>
            <a:xfrm rot="5400000">
              <a:off x="8857342" y="4166809"/>
              <a:ext cx="253276" cy="3886200"/>
            </a:xfrm>
            <a:prstGeom prst="rightBrace">
              <a:avLst/>
            </a:prstGeom>
            <a:ln>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p:grpSp>
    </p:spTree>
    <p:extLst>
      <p:ext uri="{BB962C8B-B14F-4D97-AF65-F5344CB8AC3E}">
        <p14:creationId xmlns:p14="http://schemas.microsoft.com/office/powerpoint/2010/main" val="12556228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40339B18-8F26-0E41-AA18-D9D25CB9515F}"/>
              </a:ext>
            </a:extLst>
          </p:cNvPr>
          <p:cNvSpPr>
            <a:spLocks noGrp="1"/>
          </p:cNvSpPr>
          <p:nvPr>
            <p:ph type="title"/>
          </p:nvPr>
        </p:nvSpPr>
        <p:spPr>
          <a:xfrm>
            <a:off x="457200" y="685800"/>
            <a:ext cx="4480560" cy="1645920"/>
          </a:xfrm>
        </p:spPr>
        <p:txBody>
          <a:bodyPr/>
          <a:lstStyle/>
          <a:p>
            <a:r>
              <a:rPr lang="it-IT"/>
              <a:t>Outline</a:t>
            </a:r>
          </a:p>
        </p:txBody>
      </p:sp>
      <p:sp>
        <p:nvSpPr>
          <p:cNvPr id="6" name="Rectangle 5">
            <a:extLst>
              <a:ext uri="{FF2B5EF4-FFF2-40B4-BE49-F238E27FC236}">
                <a16:creationId xmlns:a16="http://schemas.microsoft.com/office/drawing/2014/main" id="{72ACB9E7-EBF4-4442-8A61-D5012A530C89}"/>
              </a:ext>
            </a:extLst>
          </p:cNvPr>
          <p:cNvSpPr/>
          <p:nvPr/>
        </p:nvSpPr>
        <p:spPr>
          <a:xfrm>
            <a:off x="2834640" y="685800"/>
            <a:ext cx="6537960" cy="6801862"/>
          </a:xfrm>
          <a:prstGeom prst="rect">
            <a:avLst/>
          </a:prstGeom>
        </p:spPr>
        <p:txBody>
          <a:bodyPr wrap="square" numCol="1">
            <a:spAutoFit/>
          </a:bodyPr>
          <a:lstStyle/>
          <a:p>
            <a:pPr marL="342900" indent="-342900">
              <a:spcBef>
                <a:spcPts val="1000"/>
              </a:spcBef>
              <a:buFont typeface="+mj-lt"/>
              <a:buAutoNum type="arabicPeriod"/>
            </a:pPr>
            <a:r>
              <a:rPr lang="it-IT" sz="1600" b="1" dirty="0" err="1">
                <a:latin typeface="IBM Plex Sans" charset="0"/>
                <a:ea typeface="IBM Plex Sans" charset="0"/>
                <a:cs typeface="IBM Plex Sans" charset="0"/>
              </a:rPr>
              <a:t>Definitions and J-V Transform</a:t>
            </a:r>
          </a:p>
          <a:p>
            <a:pPr marL="342900" indent="-342900">
              <a:spcBef>
                <a:spcPts val="1000"/>
              </a:spcBef>
              <a:buFont typeface="+mj-lt"/>
              <a:buAutoNum type="arabicPeriod"/>
            </a:pPr>
            <a:r>
              <a:rPr lang="it-IT" sz="1600" b="1" dirty="0" err="1">
                <a:latin typeface="IBM Plex Sans" charset="0"/>
                <a:ea typeface="IBM Plex Sans" charset="0"/>
                <a:cs typeface="IBM Plex Sans" charset="0"/>
              </a:rPr>
              <a:t>Benchmark: analytical and spin solution</a:t>
            </a:r>
          </a:p>
          <a:p>
            <a:pPr marL="342900" indent="-342900">
              <a:spcBef>
                <a:spcPts val="1000"/>
              </a:spcBef>
              <a:buFont typeface="+mj-lt"/>
              <a:buAutoNum type="arabicPeriod"/>
            </a:pPr>
            <a:r>
              <a:rPr lang="it-IT" sz="1600" b="1" dirty="0" err="1">
                <a:latin typeface="IBM Plex Sans" charset="0"/>
                <a:ea typeface="IBM Plex Sans" charset="0"/>
                <a:cs typeface="IBM Plex Sans" charset="0"/>
              </a:rPr>
              <a:t>Quantum circuit implementation</a:t>
            </a:r>
          </a:p>
          <a:p>
            <a:pPr marL="342900" indent="-342900">
              <a:spcBef>
                <a:spcPts val="1000"/>
              </a:spcBef>
              <a:buFont typeface="+mj-lt"/>
              <a:buAutoNum type="arabicPeriod"/>
            </a:pPr>
            <a:r>
              <a:rPr lang="it-IT" sz="1600" b="1" dirty="0" err="1">
                <a:latin typeface="IBM Plex Sans" charset="0"/>
                <a:ea typeface="IBM Plex Sans" charset="0"/>
                <a:cs typeface="IBM Plex Sans" charset="0"/>
              </a:rPr>
              <a:t>Quantum circuit optimization</a:t>
            </a:r>
          </a:p>
          <a:p>
            <a:pPr marL="777240" lvl="1" indent="-228600">
              <a:spcBef>
                <a:spcPts val="1000"/>
              </a:spcBef>
              <a:buFont typeface="+mj-lt"/>
              <a:buAutoNum type="alphaLcPeriod"/>
            </a:pPr>
            <a:r>
              <a:rPr lang="it-IT" sz="1400" dirty="0" err="1">
                <a:latin typeface="IBM Plex Sans" charset="0"/>
                <a:ea typeface="IBM Plex Sans" charset="0"/>
                <a:cs typeface="IBM Plex Sans" charset="0"/>
              </a:rPr>
              <a:t>Avoid 3-bodies component</a:t>
            </a:r>
          </a:p>
          <a:p>
            <a:pPr marL="777240" lvl="1" indent="-228600">
              <a:spcBef>
                <a:spcPts val="1000"/>
              </a:spcBef>
              <a:buFont typeface="+mj-lt"/>
              <a:buAutoNum type="alphaLcPeriod"/>
            </a:pPr>
            <a:r>
              <a:rPr lang="it-IT" sz="1400" dirty="0" err="1">
                <a:latin typeface="IBM Plex Sans" charset="0"/>
                <a:ea typeface="IBM Plex Sans" charset="0"/>
                <a:cs typeface="IBM Plex Sans" charset="0"/>
              </a:rPr>
              <a:t>2° order S-T</a:t>
            </a:r>
          </a:p>
          <a:p>
            <a:pPr marL="342900" indent="-342900">
              <a:spcBef>
                <a:spcPts val="1000"/>
              </a:spcBef>
              <a:buFont typeface="+mj-lt"/>
              <a:buAutoNum type="arabicPeriod"/>
            </a:pPr>
            <a:r>
              <a:rPr lang="it-IT" sz="1600" b="1" dirty="0" err="1">
                <a:latin typeface="IBM Plex Sans" charset="0"/>
                <a:ea typeface="IBM Plex Sans" charset="0"/>
                <a:cs typeface="IBM Plex Sans" charset="0"/>
              </a:rPr>
              <a:t>Tests on real HW</a:t>
            </a:r>
          </a:p>
          <a:p>
            <a:pPr marL="777240" lvl="1" indent="-228600">
              <a:spcBef>
                <a:spcPts val="1000"/>
              </a:spcBef>
              <a:buFont typeface="+mj-lt"/>
              <a:buAutoNum type="alphaLcPeriod"/>
            </a:pPr>
            <a:r>
              <a:rPr lang="it-IT" sz="1400" dirty="0" err="1">
                <a:latin typeface="IBM Plex Sans" charset="0"/>
              </a:rPr>
              <a:t>Data model on DB</a:t>
            </a:r>
          </a:p>
          <a:p>
            <a:pPr marL="342900" indent="-342900">
              <a:spcBef>
                <a:spcPts val="1000"/>
              </a:spcBef>
              <a:buFont typeface="+mj-lt"/>
              <a:buAutoNum type="arabicPeriod"/>
            </a:pPr>
            <a:r>
              <a:rPr lang="it-IT" sz="1600" b="1" dirty="0" err="1">
                <a:latin typeface="IBM Plex Sans" charset="0"/>
                <a:ea typeface="IBM Plex Sans" charset="0"/>
                <a:cs typeface="IBM Plex Sans" charset="0"/>
              </a:rPr>
              <a:t>Optimization tests</a:t>
            </a:r>
          </a:p>
          <a:p>
            <a:pPr marL="777240" lvl="1" indent="-228600">
              <a:spcBef>
                <a:spcPts val="1000"/>
              </a:spcBef>
              <a:buFont typeface="+mj-lt"/>
              <a:buAutoNum type="alphaLcPeriod"/>
            </a:pPr>
            <a:r>
              <a:rPr lang="it-IT" sz="1400" dirty="0" err="1">
                <a:latin typeface="IBM Plex Sans" charset="0"/>
                <a:ea typeface="IBM Plex Sans" charset="0"/>
                <a:cs typeface="IBM Plex Sans" charset="0"/>
              </a:rPr>
              <a:t>Expectation value corrections: amplitude correction factor</a:t>
            </a:r>
          </a:p>
          <a:p>
            <a:pPr marL="777240" lvl="1" indent="-228600">
              <a:spcBef>
                <a:spcPts val="1000"/>
              </a:spcBef>
              <a:buFont typeface="+mj-lt"/>
              <a:buAutoNum type="alphaLcPeriod"/>
            </a:pPr>
            <a:r>
              <a:rPr lang="it-IT" sz="1400" dirty="0" err="1">
                <a:latin typeface="IBM Plex Sans" charset="0"/>
                <a:ea typeface="IBM Plex Sans" charset="0"/>
                <a:cs typeface="IBM Plex Sans" charset="0"/>
              </a:rPr>
              <a:t>Transpiling optimization level</a:t>
            </a:r>
          </a:p>
          <a:p>
            <a:pPr marL="777240" lvl="1" indent="-228600">
              <a:spcBef>
                <a:spcPts val="1000"/>
              </a:spcBef>
              <a:buFont typeface="+mj-lt"/>
              <a:buAutoNum type="alphaLcPeriod"/>
            </a:pPr>
            <a:r>
              <a:rPr lang="it-IT" sz="1400" dirty="0" err="1">
                <a:latin typeface="IBM Plex Sans" charset="0"/>
                <a:ea typeface="IBM Plex Sans" charset="0"/>
                <a:cs typeface="IBM Plex Sans" charset="0"/>
              </a:rPr>
              <a:t>Processor topology: best chip selection</a:t>
            </a:r>
          </a:p>
          <a:p>
            <a:pPr marL="342900" indent="-342900">
              <a:spcBef>
                <a:spcPts val="1000"/>
              </a:spcBef>
              <a:buFont typeface="+mj-lt"/>
              <a:buAutoNum type="arabicPeriod"/>
            </a:pPr>
            <a:r>
              <a:rPr lang="it-IT" sz="1600" b="1" dirty="0" err="1">
                <a:latin typeface="IBM Plex Sans" charset="0"/>
                <a:ea typeface="IBM Plex Sans" charset="0"/>
                <a:cs typeface="IBM Plex Sans" charset="0"/>
              </a:rPr>
              <a:t>Runs on real HW</a:t>
            </a:r>
          </a:p>
          <a:p>
            <a:pPr marL="777240" lvl="1" indent="-228600">
              <a:spcBef>
                <a:spcPts val="1000"/>
              </a:spcBef>
              <a:buFont typeface="+mj-lt"/>
              <a:buAutoNum type="alphaLcPeriod"/>
            </a:pPr>
            <a:r>
              <a:rPr lang="it-IT" sz="1400" dirty="0" err="1">
                <a:latin typeface="IBM Plex Sans" charset="0"/>
                <a:ea typeface="IBM Plex Sans" charset="0"/>
                <a:cs typeface="IBM Plex Sans" charset="0"/>
              </a:rPr>
              <a:t>IBM Q Team Yorktown &amp; Zurich feedbacks</a:t>
            </a:r>
          </a:p>
          <a:p>
            <a:pPr marL="342900" indent="-342900">
              <a:spcBef>
                <a:spcPts val="1000"/>
              </a:spcBef>
              <a:buFont typeface="+mj-lt"/>
              <a:buAutoNum type="arabicPeriod"/>
            </a:pPr>
            <a:r>
              <a:rPr lang="it-IT" sz="1600" b="1" dirty="0" err="1">
                <a:latin typeface="IBM Plex Sans" charset="0"/>
                <a:ea typeface="IBM Plex Sans" charset="0"/>
                <a:cs typeface="IBM Plex Sans" charset="0"/>
              </a:rPr>
              <a:t>Error mitigation</a:t>
            </a:r>
          </a:p>
          <a:p>
            <a:pPr marL="777240" lvl="1" indent="-228600">
              <a:spcBef>
                <a:spcPts val="1000"/>
              </a:spcBef>
              <a:buFont typeface="+mj-lt"/>
              <a:buAutoNum type="alphaLcPeriod"/>
            </a:pPr>
            <a:r>
              <a:rPr lang="it-IT" sz="1400" dirty="0" err="1">
                <a:latin typeface="IBM Plex Sans" charset="0"/>
                <a:ea typeface="IBM Plex Sans" charset="0"/>
                <a:cs typeface="IBM Plex Sans" charset="0"/>
              </a:rPr>
              <a:t>Gates characterization: R &amp; CNOT</a:t>
            </a:r>
          </a:p>
          <a:p>
            <a:pPr marL="777240" lvl="1" indent="-228600">
              <a:spcBef>
                <a:spcPts val="1000"/>
              </a:spcBef>
              <a:buFont typeface="+mj-lt"/>
              <a:buAutoNum type="alphaLcPeriod"/>
            </a:pPr>
            <a:r>
              <a:rPr lang="it-IT" sz="1400" dirty="0" err="1">
                <a:latin typeface="IBM Plex Sans" charset="0"/>
                <a:ea typeface="IBM Plex Sans" charset="0"/>
                <a:cs typeface="IBM Plex Sans" charset="0"/>
              </a:rPr>
              <a:t>Qiskit Ignis Measurement Error Mitigation</a:t>
            </a:r>
          </a:p>
          <a:p>
            <a:pPr marL="342900" indent="-342900">
              <a:spcBef>
                <a:spcPts val="1000"/>
              </a:spcBef>
              <a:buFont typeface="+mj-lt"/>
              <a:buAutoNum type="arabicPeriod"/>
            </a:pPr>
            <a:r>
              <a:rPr lang="it-IT" sz="1600" b="1" dirty="0" err="1">
                <a:latin typeface="IBM Plex Sans" charset="0"/>
                <a:ea typeface="IBM Plex Sans" charset="0"/>
                <a:cs typeface="IBM Plex Sans" charset="0"/>
              </a:rPr>
              <a:t>Mitigated real HW runs</a:t>
            </a:r>
          </a:p>
          <a:p>
            <a:pPr marL="342900" indent="-342900">
              <a:spcBef>
                <a:spcPts val="1000"/>
              </a:spcBef>
              <a:buFont typeface="+mj-lt"/>
              <a:buAutoNum type="arabicPeriod"/>
            </a:pPr>
            <a:r>
              <a:rPr lang="it-IT" sz="1600" b="1" dirty="0" err="1">
                <a:latin typeface="IBM Plex Sans" charset="0"/>
                <a:ea typeface="IBM Plex Sans" charset="0"/>
                <a:cs typeface="IBM Plex Sans" charset="0"/>
              </a:rPr>
              <a:t>Outcomes &amp; next steps</a:t>
            </a:r>
          </a:p>
        </p:txBody>
      </p:sp>
    </p:spTree>
    <p:extLst>
      <p:ext uri="{BB962C8B-B14F-4D97-AF65-F5344CB8AC3E}">
        <p14:creationId xmlns:p14="http://schemas.microsoft.com/office/powerpoint/2010/main" val="128214368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0D7AA560-3444-9740-BAC6-80EEB22E256F}"/>
              </a:ext>
            </a:extLst>
          </p:cNvPr>
          <p:cNvPicPr>
            <a:picLocks noChangeAspect="1"/>
          </p:cNvPicPr>
          <p:nvPr/>
        </p:nvPicPr>
        <p:blipFill>
          <a:blip r:embed="rId2"/>
          <a:stretch>
            <a:fillRect/>
          </a:stretch>
        </p:blipFill>
        <p:spPr>
          <a:xfrm>
            <a:off x="471897" y="2743199"/>
            <a:ext cx="4022841" cy="2757927"/>
          </a:xfrm>
          <a:prstGeom prst="rect">
            <a:avLst/>
          </a:prstGeom>
        </p:spPr>
      </p:pic>
      <p:sp>
        <p:nvSpPr>
          <p:cNvPr id="2" name="Text Placeholder 1">
            <a:extLst>
              <a:ext uri="{FF2B5EF4-FFF2-40B4-BE49-F238E27FC236}">
                <a16:creationId xmlns:a16="http://schemas.microsoft.com/office/drawing/2014/main" id="{6FC6DC0F-20CB-8642-89F2-B39B771D84CC}"/>
              </a:ext>
            </a:extLst>
          </p:cNvPr>
          <p:cNvSpPr>
            <a:spLocks noGrp="1"/>
          </p:cNvSpPr>
          <p:nvPr>
            <p:ph type="body" sz="quarter" idx="11"/>
          </p:nvPr>
        </p:nvSpPr>
        <p:spPr/>
        <p:txBody>
          <a:bodyPr/>
          <a:lstStyle/>
          <a:p>
            <a:r>
              <a:rPr lang="it-IT"/>
              <a:t>Real runs</a:t>
            </a:r>
          </a:p>
        </p:txBody>
      </p:sp>
      <p:sp>
        <p:nvSpPr>
          <p:cNvPr id="3" name="Title 2">
            <a:extLst>
              <a:ext uri="{FF2B5EF4-FFF2-40B4-BE49-F238E27FC236}">
                <a16:creationId xmlns:a16="http://schemas.microsoft.com/office/drawing/2014/main" id="{C185E944-B7E2-D843-9010-83D182066E49}"/>
              </a:ext>
            </a:extLst>
          </p:cNvPr>
          <p:cNvSpPr>
            <a:spLocks noGrp="1"/>
          </p:cNvSpPr>
          <p:nvPr>
            <p:ph type="title"/>
          </p:nvPr>
        </p:nvSpPr>
        <p:spPr/>
        <p:txBody>
          <a:bodyPr/>
          <a:lstStyle/>
          <a:p>
            <a:r>
              <a:rPr lang="it-IT"/>
              <a:t>2 sites Hubbard HW run results</a:t>
            </a:r>
          </a:p>
        </p:txBody>
      </p:sp>
      <p:sp>
        <p:nvSpPr>
          <p:cNvPr id="5" name="Content Placeholder 6">
            <a:extLst>
              <a:ext uri="{FF2B5EF4-FFF2-40B4-BE49-F238E27FC236}">
                <a16:creationId xmlns:a16="http://schemas.microsoft.com/office/drawing/2014/main" id="{99E72595-B88B-214F-B28D-827CEEE7CA85}"/>
              </a:ext>
            </a:extLst>
          </p:cNvPr>
          <p:cNvSpPr txBox="1">
            <a:spLocks/>
          </p:cNvSpPr>
          <p:nvPr/>
        </p:nvSpPr>
        <p:spPr>
          <a:xfrm>
            <a:off x="703784" y="2103120"/>
            <a:ext cx="4645456" cy="384140"/>
          </a:xfrm>
          <a:prstGeom prst="rect">
            <a:avLst/>
          </a:prstGeom>
        </p:spPr>
        <p:txBody>
          <a:bodyPr/>
          <a:lst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dirty="0" smtClean="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r>
              <a:rPr lang="it-IT" sz="1600" b="1">
                <a:solidFill>
                  <a:schemeClr val="tx1">
                    <a:lumMod val="50000"/>
                    <a:lumOff val="50000"/>
                  </a:schemeClr>
                </a:solidFill>
              </a:rPr>
              <a:t>Initial state 1001, T=1, V=1, n1, nT=1+2°ordK</a:t>
            </a:r>
          </a:p>
        </p:txBody>
      </p:sp>
      <p:sp>
        <p:nvSpPr>
          <p:cNvPr id="6" name="Rectangle 5">
            <a:extLst>
              <a:ext uri="{FF2B5EF4-FFF2-40B4-BE49-F238E27FC236}">
                <a16:creationId xmlns:a16="http://schemas.microsoft.com/office/drawing/2014/main" id="{0397ADB4-B516-3F49-A54C-FA5700EB2EA9}"/>
              </a:ext>
            </a:extLst>
          </p:cNvPr>
          <p:cNvSpPr/>
          <p:nvPr/>
        </p:nvSpPr>
        <p:spPr>
          <a:xfrm>
            <a:off x="694086" y="2487260"/>
            <a:ext cx="3904536" cy="276999"/>
          </a:xfrm>
          <a:prstGeom prst="rect">
            <a:avLst/>
          </a:prstGeom>
        </p:spPr>
        <p:txBody>
          <a:bodyPr wrap="square">
            <a:spAutoFit/>
          </a:bodyPr>
          <a:lstStyle/>
          <a:p>
            <a:r>
              <a:rPr lang="it-IT" sz="1200"/>
              <a:t>"_id": "6573036740aa03305ffb74375e824b54"</a:t>
            </a:r>
          </a:p>
        </p:txBody>
      </p:sp>
      <p:sp>
        <p:nvSpPr>
          <p:cNvPr id="7" name="Rectangle 6">
            <a:extLst>
              <a:ext uri="{FF2B5EF4-FFF2-40B4-BE49-F238E27FC236}">
                <a16:creationId xmlns:a16="http://schemas.microsoft.com/office/drawing/2014/main" id="{05829262-5AD5-AF45-B47D-12B0CE4983E3}"/>
              </a:ext>
            </a:extLst>
          </p:cNvPr>
          <p:cNvSpPr/>
          <p:nvPr/>
        </p:nvSpPr>
        <p:spPr>
          <a:xfrm>
            <a:off x="694086" y="1667298"/>
            <a:ext cx="4338047" cy="400110"/>
          </a:xfrm>
          <a:prstGeom prst="rect">
            <a:avLst/>
          </a:prstGeom>
        </p:spPr>
        <p:txBody>
          <a:bodyPr wrap="none">
            <a:spAutoFit/>
          </a:bodyPr>
          <a:lstStyle/>
          <a:p>
            <a:r>
              <a:rPr lang="it-IT" sz="2000" b="1">
                <a:latin typeface="IBM Plex Sans" panose="020B0503050203000203" pitchFamily="34" charset="0"/>
              </a:rPr>
              <a:t>ibmq_5_yorktown - ibmqx2 v2.0.0</a:t>
            </a:r>
          </a:p>
        </p:txBody>
      </p:sp>
      <p:sp>
        <p:nvSpPr>
          <p:cNvPr id="8" name="Rectangle 7">
            <a:extLst>
              <a:ext uri="{FF2B5EF4-FFF2-40B4-BE49-F238E27FC236}">
                <a16:creationId xmlns:a16="http://schemas.microsoft.com/office/drawing/2014/main" id="{E9FCE657-2C17-7E46-86E8-9B36F4BFE420}"/>
              </a:ext>
            </a:extLst>
          </p:cNvPr>
          <p:cNvSpPr/>
          <p:nvPr/>
        </p:nvSpPr>
        <p:spPr>
          <a:xfrm>
            <a:off x="4578302" y="3063240"/>
            <a:ext cx="2343684" cy="1938992"/>
          </a:xfrm>
          <a:prstGeom prst="rect">
            <a:avLst/>
          </a:prstGeom>
        </p:spPr>
        <p:txBody>
          <a:bodyPr wrap="square">
            <a:spAutoFit/>
          </a:bodyPr>
          <a:lstStyle/>
          <a:p>
            <a:r>
              <a:rPr lang="it-IT" sz="1200">
                <a:latin typeface="IBM Plex Sans" panose="020B0503050203000203" pitchFamily="34" charset="0"/>
              </a:rPr>
              <a:t>NO CORRECTION</a:t>
            </a:r>
          </a:p>
          <a:p>
            <a:r>
              <a:rPr lang="it-IT" sz="1200">
                <a:latin typeface="IBM Plex Sans" panose="020B0503050203000203" pitchFamily="34" charset="0"/>
              </a:rPr>
              <a:t>initial_layout = [0,1,2,3]</a:t>
            </a:r>
          </a:p>
          <a:p>
            <a:endParaRPr lang="it-IT" sz="1200">
              <a:latin typeface="IBM Plex Sans" panose="020B0503050203000203" pitchFamily="34" charset="0"/>
            </a:endParaRPr>
          </a:p>
          <a:p>
            <a:r>
              <a:rPr lang="it-IT" sz="1200">
                <a:latin typeface="IBM Plex Sans" panose="020B0503050203000203" pitchFamily="34" charset="0"/>
              </a:rPr>
              <a:t> "depth": 29,</a:t>
            </a:r>
          </a:p>
          <a:p>
            <a:r>
              <a:rPr lang="it-IT" sz="1200">
                <a:latin typeface="IBM Plex Sans" panose="020B0503050203000203" pitchFamily="34" charset="0"/>
              </a:rPr>
              <a:t>  "gates": {</a:t>
            </a:r>
          </a:p>
          <a:p>
            <a:r>
              <a:rPr lang="it-IT" sz="1200">
                <a:latin typeface="IBM Plex Sans" panose="020B0503050203000203" pitchFamily="34" charset="0"/>
              </a:rPr>
              <a:t>    "u3": 38,</a:t>
            </a:r>
          </a:p>
          <a:p>
            <a:r>
              <a:rPr lang="it-IT" sz="1200">
                <a:latin typeface="IBM Plex Sans" panose="020B0503050203000203" pitchFamily="34" charset="0"/>
              </a:rPr>
              <a:t>    "cx": 26,</a:t>
            </a:r>
          </a:p>
          <a:p>
            <a:r>
              <a:rPr lang="it-IT" sz="1200">
                <a:latin typeface="IBM Plex Sans" panose="020B0503050203000203" pitchFamily="34" charset="0"/>
              </a:rPr>
              <a:t>    "barrier": 1,</a:t>
            </a:r>
          </a:p>
          <a:p>
            <a:r>
              <a:rPr lang="it-IT" sz="1200">
                <a:latin typeface="IBM Plex Sans" panose="020B0503050203000203" pitchFamily="34" charset="0"/>
              </a:rPr>
              <a:t>    "measure": 1</a:t>
            </a:r>
          </a:p>
          <a:p>
            <a:r>
              <a:rPr lang="it-IT" sz="1200">
                <a:latin typeface="IBM Plex Sans" panose="020B0503050203000203" pitchFamily="34" charset="0"/>
              </a:rPr>
              <a:t>  }</a:t>
            </a:r>
          </a:p>
        </p:txBody>
      </p:sp>
      <p:sp>
        <p:nvSpPr>
          <p:cNvPr id="9" name="Freeform 8">
            <a:extLst>
              <a:ext uri="{FF2B5EF4-FFF2-40B4-BE49-F238E27FC236}">
                <a16:creationId xmlns:a16="http://schemas.microsoft.com/office/drawing/2014/main" id="{5BF6C044-1D47-DE40-969C-A0E9FAC62A4E}"/>
              </a:ext>
            </a:extLst>
          </p:cNvPr>
          <p:cNvSpPr/>
          <p:nvPr/>
        </p:nvSpPr>
        <p:spPr>
          <a:xfrm>
            <a:off x="8605381" y="3173640"/>
            <a:ext cx="2480153" cy="837821"/>
          </a:xfrm>
          <a:custGeom>
            <a:avLst/>
            <a:gdLst>
              <a:gd name="connsiteX0" fmla="*/ 0 w 2480153"/>
              <a:gd name="connsiteY0" fmla="*/ 436988 h 837821"/>
              <a:gd name="connsiteX1" fmla="*/ 1302707 w 2480153"/>
              <a:gd name="connsiteY1" fmla="*/ 11103 h 837821"/>
              <a:gd name="connsiteX2" fmla="*/ 2480153 w 2480153"/>
              <a:gd name="connsiteY2" fmla="*/ 837821 h 837821"/>
            </a:gdLst>
            <a:ahLst/>
            <a:cxnLst>
              <a:cxn ang="0">
                <a:pos x="connsiteX0" y="connsiteY0"/>
              </a:cxn>
              <a:cxn ang="0">
                <a:pos x="connsiteX1" y="connsiteY1"/>
              </a:cxn>
              <a:cxn ang="0">
                <a:pos x="connsiteX2" y="connsiteY2"/>
              </a:cxn>
            </a:cxnLst>
            <a:rect l="l" t="t" r="r" b="b"/>
            <a:pathLst>
              <a:path w="2480153" h="837821">
                <a:moveTo>
                  <a:pt x="0" y="436988"/>
                </a:moveTo>
                <a:cubicBezTo>
                  <a:pt x="444674" y="190642"/>
                  <a:pt x="889348" y="-55703"/>
                  <a:pt x="1302707" y="11103"/>
                </a:cubicBezTo>
                <a:cubicBezTo>
                  <a:pt x="1716066" y="77909"/>
                  <a:pt x="2386208" y="687509"/>
                  <a:pt x="2480153" y="837821"/>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9" name="Rectangle 38">
            <a:extLst>
              <a:ext uri="{FF2B5EF4-FFF2-40B4-BE49-F238E27FC236}">
                <a16:creationId xmlns:a16="http://schemas.microsoft.com/office/drawing/2014/main" id="{0E62737C-DD1E-D841-92CE-4CB1C8D81F8D}"/>
              </a:ext>
            </a:extLst>
          </p:cNvPr>
          <p:cNvSpPr/>
          <p:nvPr/>
        </p:nvSpPr>
        <p:spPr>
          <a:xfrm>
            <a:off x="5257800" y="1719717"/>
            <a:ext cx="1402045" cy="1015663"/>
          </a:xfrm>
          <a:prstGeom prst="rect">
            <a:avLst/>
          </a:prstGeom>
        </p:spPr>
        <p:txBody>
          <a:bodyPr wrap="square">
            <a:spAutoFit/>
          </a:bodyPr>
          <a:lstStyle/>
          <a:p>
            <a:r>
              <a:rPr lang="it-IT" sz="1200">
                <a:latin typeface="IBM Plex Sans" panose="020B0503050203000203" pitchFamily="34" charset="0"/>
              </a:rPr>
              <a:t>REQUIRED CX</a:t>
            </a:r>
          </a:p>
          <a:p>
            <a:r>
              <a:rPr lang="it-IT" sz="1200">
                <a:latin typeface="IBM Plex Sans" panose="020B0503050203000203" pitchFamily="34" charset="0"/>
              </a:rPr>
              <a:t>(0-1) x4 direct</a:t>
            </a:r>
          </a:p>
          <a:p>
            <a:r>
              <a:rPr lang="it-IT" sz="1200">
                <a:latin typeface="IBM Plex Sans" panose="020B0503050203000203" pitchFamily="34" charset="0"/>
              </a:rPr>
              <a:t>(2-3) x4 direct</a:t>
            </a:r>
          </a:p>
          <a:p>
            <a:r>
              <a:rPr lang="it-IT" sz="1200">
                <a:latin typeface="IBM Plex Sans" panose="020B0503050203000203" pitchFamily="34" charset="0"/>
              </a:rPr>
              <a:t>(0-3) x2 indirect</a:t>
            </a:r>
          </a:p>
          <a:p>
            <a:r>
              <a:rPr lang="it-IT" sz="1200">
                <a:latin typeface="IBM Plex Sans" panose="020B0503050203000203" pitchFamily="34" charset="0"/>
              </a:rPr>
              <a:t>(1-2) x2 direct</a:t>
            </a:r>
          </a:p>
        </p:txBody>
      </p:sp>
      <p:sp>
        <p:nvSpPr>
          <p:cNvPr id="18" name="TextBox 17">
            <a:extLst>
              <a:ext uri="{FF2B5EF4-FFF2-40B4-BE49-F238E27FC236}">
                <a16:creationId xmlns:a16="http://schemas.microsoft.com/office/drawing/2014/main" id="{FC98E0AA-B52B-B146-B63B-9A35B0C6784D}"/>
              </a:ext>
            </a:extLst>
          </p:cNvPr>
          <p:cNvSpPr txBox="1"/>
          <p:nvPr/>
        </p:nvSpPr>
        <p:spPr>
          <a:xfrm>
            <a:off x="365760" y="1096059"/>
            <a:ext cx="1541540" cy="369332"/>
          </a:xfrm>
          <a:prstGeom prst="rect">
            <a:avLst/>
          </a:prstGeom>
          <a:noFill/>
        </p:spPr>
        <p:txBody>
          <a:bodyPr wrap="square" rtlCol="0">
            <a:spAutoFit/>
          </a:bodyPr>
          <a:lstStyle/>
          <a:p>
            <a:r>
              <a:rPr lang="it-IT" sz="1800" b="1">
                <a:solidFill>
                  <a:schemeClr val="bg2">
                    <a:lumMod val="50000"/>
                  </a:schemeClr>
                </a:solidFill>
                <a:latin typeface="IBM Plex Sans" panose="020B0503050203000203" pitchFamily="34" charset="0"/>
              </a:rPr>
              <a:t>Mapping 2</a:t>
            </a:r>
          </a:p>
        </p:txBody>
      </p:sp>
      <p:sp>
        <p:nvSpPr>
          <p:cNvPr id="29" name="Rectangle 28">
            <a:extLst>
              <a:ext uri="{FF2B5EF4-FFF2-40B4-BE49-F238E27FC236}">
                <a16:creationId xmlns:a16="http://schemas.microsoft.com/office/drawing/2014/main" id="{9F8D8597-8212-B64D-B316-4AD50669CC9E}"/>
              </a:ext>
            </a:extLst>
          </p:cNvPr>
          <p:cNvSpPr/>
          <p:nvPr/>
        </p:nvSpPr>
        <p:spPr>
          <a:xfrm>
            <a:off x="4578302" y="5741968"/>
            <a:ext cx="2343684" cy="1938992"/>
          </a:xfrm>
          <a:prstGeom prst="rect">
            <a:avLst/>
          </a:prstGeom>
        </p:spPr>
        <p:txBody>
          <a:bodyPr wrap="square">
            <a:spAutoFit/>
          </a:bodyPr>
          <a:lstStyle/>
          <a:p>
            <a:r>
              <a:rPr lang="it-IT" sz="1200">
                <a:latin typeface="IBM Plex Sans" panose="020B0503050203000203" pitchFamily="34" charset="0"/>
              </a:rPr>
              <a:t>CORRECTION FACTOR 0.8</a:t>
            </a:r>
          </a:p>
          <a:p>
            <a:r>
              <a:rPr lang="it-IT" sz="1200">
                <a:latin typeface="IBM Plex Sans" panose="020B0503050203000203" pitchFamily="34" charset="0"/>
              </a:rPr>
              <a:t>initial_layout = [0,1,2,3]</a:t>
            </a:r>
          </a:p>
          <a:p>
            <a:endParaRPr lang="it-IT" sz="1200">
              <a:latin typeface="IBM Plex Sans" panose="020B0503050203000203" pitchFamily="34" charset="0"/>
            </a:endParaRPr>
          </a:p>
          <a:p>
            <a:r>
              <a:rPr lang="it-IT" sz="1200">
                <a:latin typeface="IBM Plex Sans" panose="020B0503050203000203" pitchFamily="34" charset="0"/>
              </a:rPr>
              <a:t> "depth": 29,</a:t>
            </a:r>
          </a:p>
          <a:p>
            <a:r>
              <a:rPr lang="it-IT" sz="1200">
                <a:latin typeface="IBM Plex Sans" panose="020B0503050203000203" pitchFamily="34" charset="0"/>
              </a:rPr>
              <a:t>  "gates": {</a:t>
            </a:r>
          </a:p>
          <a:p>
            <a:r>
              <a:rPr lang="it-IT" sz="1200">
                <a:latin typeface="IBM Plex Sans" panose="020B0503050203000203" pitchFamily="34" charset="0"/>
              </a:rPr>
              <a:t>    "u3": 38,</a:t>
            </a:r>
          </a:p>
          <a:p>
            <a:r>
              <a:rPr lang="it-IT" sz="1200">
                <a:latin typeface="IBM Plex Sans" panose="020B0503050203000203" pitchFamily="34" charset="0"/>
              </a:rPr>
              <a:t>    "cx": 26,</a:t>
            </a:r>
          </a:p>
          <a:p>
            <a:r>
              <a:rPr lang="it-IT" sz="1200">
                <a:latin typeface="IBM Plex Sans" panose="020B0503050203000203" pitchFamily="34" charset="0"/>
              </a:rPr>
              <a:t>    "barrier": 1,</a:t>
            </a:r>
          </a:p>
          <a:p>
            <a:r>
              <a:rPr lang="it-IT" sz="1200">
                <a:latin typeface="IBM Plex Sans" panose="020B0503050203000203" pitchFamily="34" charset="0"/>
              </a:rPr>
              <a:t>    "measure": 1</a:t>
            </a:r>
          </a:p>
          <a:p>
            <a:r>
              <a:rPr lang="it-IT" sz="1200">
                <a:latin typeface="IBM Plex Sans" panose="020B0503050203000203" pitchFamily="34" charset="0"/>
              </a:rPr>
              <a:t>  }</a:t>
            </a:r>
          </a:p>
        </p:txBody>
      </p:sp>
      <p:sp>
        <p:nvSpPr>
          <p:cNvPr id="41" name="Content Placeholder 6">
            <a:extLst>
              <a:ext uri="{FF2B5EF4-FFF2-40B4-BE49-F238E27FC236}">
                <a16:creationId xmlns:a16="http://schemas.microsoft.com/office/drawing/2014/main" id="{945B8FFC-60D0-FE4A-B9BC-C219EAC30BF5}"/>
              </a:ext>
            </a:extLst>
          </p:cNvPr>
          <p:cNvSpPr txBox="1">
            <a:spLocks/>
          </p:cNvSpPr>
          <p:nvPr/>
        </p:nvSpPr>
        <p:spPr>
          <a:xfrm>
            <a:off x="7288222" y="2155539"/>
            <a:ext cx="4873298" cy="384140"/>
          </a:xfrm>
          <a:prstGeom prst="rect">
            <a:avLst/>
          </a:prstGeom>
        </p:spPr>
        <p:txBody>
          <a:bodyPr/>
          <a:lst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dirty="0" smtClean="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r>
              <a:rPr lang="it-IT" sz="1600" b="1">
                <a:solidFill>
                  <a:schemeClr val="tx1">
                    <a:lumMod val="50000"/>
                    <a:lumOff val="50000"/>
                  </a:schemeClr>
                </a:solidFill>
              </a:rPr>
              <a:t>Initial state 1001, T=1, V=1, n1, nT=1+2°ordK</a:t>
            </a:r>
          </a:p>
        </p:txBody>
      </p:sp>
      <p:sp>
        <p:nvSpPr>
          <p:cNvPr id="42" name="Rectangle 41">
            <a:extLst>
              <a:ext uri="{FF2B5EF4-FFF2-40B4-BE49-F238E27FC236}">
                <a16:creationId xmlns:a16="http://schemas.microsoft.com/office/drawing/2014/main" id="{3338A729-2DD0-5C46-9A51-41CFDBD0B0A0}"/>
              </a:ext>
            </a:extLst>
          </p:cNvPr>
          <p:cNvSpPr/>
          <p:nvPr/>
        </p:nvSpPr>
        <p:spPr>
          <a:xfrm>
            <a:off x="7278524" y="2539679"/>
            <a:ext cx="3904536" cy="276999"/>
          </a:xfrm>
          <a:prstGeom prst="rect">
            <a:avLst/>
          </a:prstGeom>
        </p:spPr>
        <p:txBody>
          <a:bodyPr wrap="square">
            <a:spAutoFit/>
          </a:bodyPr>
          <a:lstStyle/>
          <a:p>
            <a:r>
              <a:rPr lang="it-IT" sz="1200"/>
              <a:t>"_id": "41b6eb13c64e2f152652e9746ec111b4"</a:t>
            </a:r>
          </a:p>
        </p:txBody>
      </p:sp>
      <p:sp>
        <p:nvSpPr>
          <p:cNvPr id="43" name="Rectangle 42">
            <a:extLst>
              <a:ext uri="{FF2B5EF4-FFF2-40B4-BE49-F238E27FC236}">
                <a16:creationId xmlns:a16="http://schemas.microsoft.com/office/drawing/2014/main" id="{80160102-A20E-1C4F-9594-46ABBEB3AAE9}"/>
              </a:ext>
            </a:extLst>
          </p:cNvPr>
          <p:cNvSpPr/>
          <p:nvPr/>
        </p:nvSpPr>
        <p:spPr>
          <a:xfrm>
            <a:off x="7278524" y="1719717"/>
            <a:ext cx="4338047" cy="400110"/>
          </a:xfrm>
          <a:prstGeom prst="rect">
            <a:avLst/>
          </a:prstGeom>
        </p:spPr>
        <p:txBody>
          <a:bodyPr wrap="none">
            <a:spAutoFit/>
          </a:bodyPr>
          <a:lstStyle/>
          <a:p>
            <a:r>
              <a:rPr lang="it-IT" sz="2000" b="1">
                <a:latin typeface="IBM Plex Sans" panose="020B0503050203000203" pitchFamily="34" charset="0"/>
              </a:rPr>
              <a:t>ibmq_5_yorktown - ibmqx2 v2.0.0</a:t>
            </a:r>
          </a:p>
        </p:txBody>
      </p:sp>
      <p:sp>
        <p:nvSpPr>
          <p:cNvPr id="44" name="Rectangle 43">
            <a:extLst>
              <a:ext uri="{FF2B5EF4-FFF2-40B4-BE49-F238E27FC236}">
                <a16:creationId xmlns:a16="http://schemas.microsoft.com/office/drawing/2014/main" id="{A7740281-A015-0540-BEFE-B79F415F25B4}"/>
              </a:ext>
            </a:extLst>
          </p:cNvPr>
          <p:cNvSpPr/>
          <p:nvPr/>
        </p:nvSpPr>
        <p:spPr>
          <a:xfrm>
            <a:off x="11162740" y="3115659"/>
            <a:ext cx="2343684" cy="1938992"/>
          </a:xfrm>
          <a:prstGeom prst="rect">
            <a:avLst/>
          </a:prstGeom>
        </p:spPr>
        <p:txBody>
          <a:bodyPr wrap="square">
            <a:spAutoFit/>
          </a:bodyPr>
          <a:lstStyle/>
          <a:p>
            <a:r>
              <a:rPr lang="it-IT" sz="1200">
                <a:latin typeface="IBM Plex Sans" panose="020B0503050203000203" pitchFamily="34" charset="0"/>
              </a:rPr>
              <a:t>NO CORRECTION</a:t>
            </a:r>
          </a:p>
          <a:p>
            <a:r>
              <a:rPr lang="it-IT" sz="1200">
                <a:latin typeface="IBM Plex Sans" panose="020B0503050203000203" pitchFamily="34" charset="0"/>
              </a:rPr>
              <a:t>TRANSPILE L3</a:t>
            </a:r>
          </a:p>
          <a:p>
            <a:endParaRPr lang="it-IT" sz="1200">
              <a:latin typeface="IBM Plex Sans" panose="020B0503050203000203" pitchFamily="34" charset="0"/>
            </a:endParaRPr>
          </a:p>
          <a:p>
            <a:r>
              <a:rPr lang="it-IT" sz="1200">
                <a:latin typeface="IBM Plex Sans" panose="020B0503050203000203" pitchFamily="34" charset="0"/>
              </a:rPr>
              <a:t> "depth": 32,</a:t>
            </a:r>
          </a:p>
          <a:p>
            <a:r>
              <a:rPr lang="it-IT" sz="1200">
                <a:latin typeface="IBM Plex Sans" panose="020B0503050203000203" pitchFamily="34" charset="0"/>
              </a:rPr>
              <a:t>  "gates": {</a:t>
            </a:r>
          </a:p>
          <a:p>
            <a:r>
              <a:rPr lang="it-IT" sz="1200">
                <a:latin typeface="IBM Plex Sans" panose="020B0503050203000203" pitchFamily="34" charset="0"/>
              </a:rPr>
              <a:t>    "u3": 38,</a:t>
            </a:r>
          </a:p>
          <a:p>
            <a:r>
              <a:rPr lang="it-IT" sz="1200">
                <a:latin typeface="IBM Plex Sans" panose="020B0503050203000203" pitchFamily="34" charset="0"/>
              </a:rPr>
              <a:t>    "cx": 32,</a:t>
            </a:r>
          </a:p>
          <a:p>
            <a:r>
              <a:rPr lang="it-IT" sz="1200">
                <a:latin typeface="IBM Plex Sans" panose="020B0503050203000203" pitchFamily="34" charset="0"/>
              </a:rPr>
              <a:t>    "barrier": 1,</a:t>
            </a:r>
          </a:p>
          <a:p>
            <a:r>
              <a:rPr lang="it-IT" sz="1200">
                <a:latin typeface="IBM Plex Sans" panose="020B0503050203000203" pitchFamily="34" charset="0"/>
              </a:rPr>
              <a:t>    "measure": 1</a:t>
            </a:r>
          </a:p>
          <a:p>
            <a:r>
              <a:rPr lang="it-IT" sz="1200">
                <a:latin typeface="IBM Plex Sans" panose="020B0503050203000203" pitchFamily="34" charset="0"/>
              </a:rPr>
              <a:t>  }</a:t>
            </a:r>
          </a:p>
        </p:txBody>
      </p:sp>
      <p:sp>
        <p:nvSpPr>
          <p:cNvPr id="48" name="Rectangle 47">
            <a:extLst>
              <a:ext uri="{FF2B5EF4-FFF2-40B4-BE49-F238E27FC236}">
                <a16:creationId xmlns:a16="http://schemas.microsoft.com/office/drawing/2014/main" id="{7602B4B7-00FE-B849-B484-9BAAE30066F5}"/>
              </a:ext>
            </a:extLst>
          </p:cNvPr>
          <p:cNvSpPr/>
          <p:nvPr/>
        </p:nvSpPr>
        <p:spPr>
          <a:xfrm>
            <a:off x="11162740" y="5794387"/>
            <a:ext cx="2343684" cy="1938992"/>
          </a:xfrm>
          <a:prstGeom prst="rect">
            <a:avLst/>
          </a:prstGeom>
        </p:spPr>
        <p:txBody>
          <a:bodyPr wrap="square">
            <a:spAutoFit/>
          </a:bodyPr>
          <a:lstStyle/>
          <a:p>
            <a:r>
              <a:rPr lang="it-IT" sz="1200">
                <a:latin typeface="IBM Plex Sans" panose="020B0503050203000203" pitchFamily="34" charset="0"/>
              </a:rPr>
              <a:t>CORRECTION FACTOR 0.8</a:t>
            </a:r>
          </a:p>
          <a:p>
            <a:r>
              <a:rPr lang="it-IT" sz="1200">
                <a:latin typeface="IBM Plex Sans" panose="020B0503050203000203" pitchFamily="34" charset="0"/>
              </a:rPr>
              <a:t>TRANSPILE L3</a:t>
            </a:r>
          </a:p>
          <a:p>
            <a:endParaRPr lang="it-IT" sz="1200">
              <a:latin typeface="IBM Plex Sans" panose="020B0503050203000203" pitchFamily="34" charset="0"/>
            </a:endParaRPr>
          </a:p>
          <a:p>
            <a:r>
              <a:rPr lang="it-IT" sz="1200">
                <a:latin typeface="IBM Plex Sans" panose="020B0503050203000203" pitchFamily="34" charset="0"/>
              </a:rPr>
              <a:t> "depth": 32,</a:t>
            </a:r>
          </a:p>
          <a:p>
            <a:r>
              <a:rPr lang="it-IT" sz="1200">
                <a:latin typeface="IBM Plex Sans" panose="020B0503050203000203" pitchFamily="34" charset="0"/>
              </a:rPr>
              <a:t>  "gates": {</a:t>
            </a:r>
          </a:p>
          <a:p>
            <a:r>
              <a:rPr lang="it-IT" sz="1200">
                <a:latin typeface="IBM Plex Sans" panose="020B0503050203000203" pitchFamily="34" charset="0"/>
              </a:rPr>
              <a:t>    "u3": 38,</a:t>
            </a:r>
          </a:p>
          <a:p>
            <a:r>
              <a:rPr lang="it-IT" sz="1200">
                <a:latin typeface="IBM Plex Sans" panose="020B0503050203000203" pitchFamily="34" charset="0"/>
              </a:rPr>
              <a:t>    "cx": 32,</a:t>
            </a:r>
          </a:p>
          <a:p>
            <a:r>
              <a:rPr lang="it-IT" sz="1200">
                <a:latin typeface="IBM Plex Sans" panose="020B0503050203000203" pitchFamily="34" charset="0"/>
              </a:rPr>
              <a:t>    "barrier": 1,</a:t>
            </a:r>
          </a:p>
          <a:p>
            <a:r>
              <a:rPr lang="it-IT" sz="1200">
                <a:latin typeface="IBM Plex Sans" panose="020B0503050203000203" pitchFamily="34" charset="0"/>
              </a:rPr>
              <a:t>    "measure": 1</a:t>
            </a:r>
          </a:p>
          <a:p>
            <a:r>
              <a:rPr lang="it-IT" sz="1200">
                <a:latin typeface="IBM Plex Sans" panose="020B0503050203000203" pitchFamily="34" charset="0"/>
              </a:rPr>
              <a:t>  }</a:t>
            </a:r>
          </a:p>
        </p:txBody>
      </p:sp>
      <p:pic>
        <p:nvPicPr>
          <p:cNvPr id="10" name="Picture 9">
            <a:extLst>
              <a:ext uri="{FF2B5EF4-FFF2-40B4-BE49-F238E27FC236}">
                <a16:creationId xmlns:a16="http://schemas.microsoft.com/office/drawing/2014/main" id="{6B4E4804-6847-964E-A0F7-5EE673799DFC}"/>
              </a:ext>
            </a:extLst>
          </p:cNvPr>
          <p:cNvPicPr>
            <a:picLocks noChangeAspect="1"/>
          </p:cNvPicPr>
          <p:nvPr/>
        </p:nvPicPr>
        <p:blipFill>
          <a:blip r:embed="rId3"/>
          <a:stretch>
            <a:fillRect/>
          </a:stretch>
        </p:blipFill>
        <p:spPr>
          <a:xfrm>
            <a:off x="12121404" y="0"/>
            <a:ext cx="2508995" cy="1579559"/>
          </a:xfrm>
          <a:prstGeom prst="rect">
            <a:avLst/>
          </a:prstGeom>
        </p:spPr>
      </p:pic>
      <p:pic>
        <p:nvPicPr>
          <p:cNvPr id="19" name="Picture 18">
            <a:extLst>
              <a:ext uri="{FF2B5EF4-FFF2-40B4-BE49-F238E27FC236}">
                <a16:creationId xmlns:a16="http://schemas.microsoft.com/office/drawing/2014/main" id="{AD2B9278-6CCA-5A41-A9E2-9BE60D5D4637}"/>
              </a:ext>
            </a:extLst>
          </p:cNvPr>
          <p:cNvPicPr>
            <a:picLocks noChangeAspect="1"/>
          </p:cNvPicPr>
          <p:nvPr/>
        </p:nvPicPr>
        <p:blipFill>
          <a:blip r:embed="rId4"/>
          <a:stretch>
            <a:fillRect/>
          </a:stretch>
        </p:blipFill>
        <p:spPr>
          <a:xfrm>
            <a:off x="471897" y="5387671"/>
            <a:ext cx="4022841" cy="2757927"/>
          </a:xfrm>
          <a:prstGeom prst="rect">
            <a:avLst/>
          </a:prstGeom>
        </p:spPr>
      </p:pic>
      <p:pic>
        <p:nvPicPr>
          <p:cNvPr id="20" name="Picture 19">
            <a:extLst>
              <a:ext uri="{FF2B5EF4-FFF2-40B4-BE49-F238E27FC236}">
                <a16:creationId xmlns:a16="http://schemas.microsoft.com/office/drawing/2014/main" id="{A0384CBE-7D03-FA4D-B8DE-0E10872DCAF2}"/>
              </a:ext>
            </a:extLst>
          </p:cNvPr>
          <p:cNvPicPr>
            <a:picLocks noChangeAspect="1"/>
          </p:cNvPicPr>
          <p:nvPr/>
        </p:nvPicPr>
        <p:blipFill>
          <a:blip r:embed="rId5"/>
          <a:stretch>
            <a:fillRect/>
          </a:stretch>
        </p:blipFill>
        <p:spPr>
          <a:xfrm>
            <a:off x="7062684" y="2763520"/>
            <a:ext cx="4022839" cy="2757926"/>
          </a:xfrm>
          <a:prstGeom prst="rect">
            <a:avLst/>
          </a:prstGeom>
        </p:spPr>
      </p:pic>
      <p:pic>
        <p:nvPicPr>
          <p:cNvPr id="21" name="Picture 20">
            <a:extLst>
              <a:ext uri="{FF2B5EF4-FFF2-40B4-BE49-F238E27FC236}">
                <a16:creationId xmlns:a16="http://schemas.microsoft.com/office/drawing/2014/main" id="{1C22CA63-4609-624E-8A0F-101953F824E4}"/>
              </a:ext>
            </a:extLst>
          </p:cNvPr>
          <p:cNvPicPr>
            <a:picLocks noChangeAspect="1"/>
          </p:cNvPicPr>
          <p:nvPr/>
        </p:nvPicPr>
        <p:blipFill>
          <a:blip r:embed="rId6"/>
          <a:stretch>
            <a:fillRect/>
          </a:stretch>
        </p:blipFill>
        <p:spPr>
          <a:xfrm>
            <a:off x="7062684" y="5382454"/>
            <a:ext cx="4022839" cy="2757926"/>
          </a:xfrm>
          <a:prstGeom prst="rect">
            <a:avLst/>
          </a:prstGeom>
        </p:spPr>
      </p:pic>
      <p:sp>
        <p:nvSpPr>
          <p:cNvPr id="22" name="Rectangle 21">
            <a:extLst>
              <a:ext uri="{FF2B5EF4-FFF2-40B4-BE49-F238E27FC236}">
                <a16:creationId xmlns:a16="http://schemas.microsoft.com/office/drawing/2014/main" id="{C4E5B3C1-0988-D843-ACF4-381260AE1909}"/>
              </a:ext>
            </a:extLst>
          </p:cNvPr>
          <p:cNvSpPr/>
          <p:nvPr/>
        </p:nvSpPr>
        <p:spPr>
          <a:xfrm>
            <a:off x="8201472" y="685800"/>
            <a:ext cx="2884051" cy="461665"/>
          </a:xfrm>
          <a:prstGeom prst="rect">
            <a:avLst/>
          </a:prstGeom>
          <a:noFill/>
        </p:spPr>
        <p:txBody>
          <a:bodyPr wrap="square" lIns="91440" tIns="45720" rIns="91440" bIns="45720">
            <a:spAutoFit/>
          </a:bodyPr>
          <a:lstStyle/>
          <a:p>
            <a:pPr algn="ctr"/>
            <a:r>
              <a:rPr lang="en-GB" sz="2400" b="1">
                <a:ln w="10160">
                  <a:solidFill>
                    <a:schemeClr val="accent5"/>
                  </a:solidFill>
                  <a:prstDash val="solid"/>
                </a:ln>
                <a:solidFill>
                  <a:srgbClr val="FFFFFF"/>
                </a:solidFill>
                <a:effectLst>
                  <a:outerShdw blurRad="38100" dist="22860" dir="5400000" algn="tl" rotWithShape="0">
                    <a:srgbClr val="000000">
                      <a:alpha val="30000"/>
                    </a:srgbClr>
                  </a:outerShdw>
                </a:effectLst>
              </a:rPr>
              <a:t>“1.5 Trotter steps”</a:t>
            </a:r>
          </a:p>
        </p:txBody>
      </p:sp>
    </p:spTree>
    <p:extLst>
      <p:ext uri="{BB962C8B-B14F-4D97-AF65-F5344CB8AC3E}">
        <p14:creationId xmlns:p14="http://schemas.microsoft.com/office/powerpoint/2010/main" val="181508844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470BCDF-C481-9D4A-9B11-ED93817D16C1}"/>
              </a:ext>
            </a:extLst>
          </p:cNvPr>
          <p:cNvPicPr>
            <a:picLocks noChangeAspect="1"/>
          </p:cNvPicPr>
          <p:nvPr/>
        </p:nvPicPr>
        <p:blipFill>
          <a:blip r:embed="rId2"/>
          <a:stretch>
            <a:fillRect/>
          </a:stretch>
        </p:blipFill>
        <p:spPr>
          <a:xfrm>
            <a:off x="7067295" y="2764259"/>
            <a:ext cx="4017762" cy="2754445"/>
          </a:xfrm>
          <a:prstGeom prst="rect">
            <a:avLst/>
          </a:prstGeom>
        </p:spPr>
      </p:pic>
      <p:pic>
        <p:nvPicPr>
          <p:cNvPr id="11" name="Picture 10">
            <a:extLst>
              <a:ext uri="{FF2B5EF4-FFF2-40B4-BE49-F238E27FC236}">
                <a16:creationId xmlns:a16="http://schemas.microsoft.com/office/drawing/2014/main" id="{FE94F8E1-2173-2E44-BC22-933B82D84ACE}"/>
              </a:ext>
            </a:extLst>
          </p:cNvPr>
          <p:cNvPicPr>
            <a:picLocks noChangeAspect="1"/>
          </p:cNvPicPr>
          <p:nvPr/>
        </p:nvPicPr>
        <p:blipFill>
          <a:blip r:embed="rId3"/>
          <a:stretch>
            <a:fillRect/>
          </a:stretch>
        </p:blipFill>
        <p:spPr>
          <a:xfrm>
            <a:off x="7065228" y="5396184"/>
            <a:ext cx="4017762" cy="2754445"/>
          </a:xfrm>
          <a:prstGeom prst="rect">
            <a:avLst/>
          </a:prstGeom>
        </p:spPr>
      </p:pic>
      <p:sp>
        <p:nvSpPr>
          <p:cNvPr id="2" name="Text Placeholder 1">
            <a:extLst>
              <a:ext uri="{FF2B5EF4-FFF2-40B4-BE49-F238E27FC236}">
                <a16:creationId xmlns:a16="http://schemas.microsoft.com/office/drawing/2014/main" id="{6FC6DC0F-20CB-8642-89F2-B39B771D84CC}"/>
              </a:ext>
            </a:extLst>
          </p:cNvPr>
          <p:cNvSpPr>
            <a:spLocks noGrp="1"/>
          </p:cNvSpPr>
          <p:nvPr>
            <p:ph type="body" sz="quarter" idx="11"/>
          </p:nvPr>
        </p:nvSpPr>
        <p:spPr/>
        <p:txBody>
          <a:bodyPr/>
          <a:lstStyle/>
          <a:p>
            <a:r>
              <a:rPr lang="it-IT"/>
              <a:t>Real runs</a:t>
            </a:r>
          </a:p>
        </p:txBody>
      </p:sp>
      <p:sp>
        <p:nvSpPr>
          <p:cNvPr id="3" name="Title 2">
            <a:extLst>
              <a:ext uri="{FF2B5EF4-FFF2-40B4-BE49-F238E27FC236}">
                <a16:creationId xmlns:a16="http://schemas.microsoft.com/office/drawing/2014/main" id="{C185E944-B7E2-D843-9010-83D182066E49}"/>
              </a:ext>
            </a:extLst>
          </p:cNvPr>
          <p:cNvSpPr>
            <a:spLocks noGrp="1"/>
          </p:cNvSpPr>
          <p:nvPr>
            <p:ph type="title"/>
          </p:nvPr>
        </p:nvSpPr>
        <p:spPr/>
        <p:txBody>
          <a:bodyPr/>
          <a:lstStyle/>
          <a:p>
            <a:r>
              <a:rPr lang="it-IT"/>
              <a:t>2 sites Hubbard HW run results</a:t>
            </a:r>
          </a:p>
        </p:txBody>
      </p:sp>
      <p:sp>
        <p:nvSpPr>
          <p:cNvPr id="5" name="Content Placeholder 6">
            <a:extLst>
              <a:ext uri="{FF2B5EF4-FFF2-40B4-BE49-F238E27FC236}">
                <a16:creationId xmlns:a16="http://schemas.microsoft.com/office/drawing/2014/main" id="{99E72595-B88B-214F-B28D-827CEEE7CA85}"/>
              </a:ext>
            </a:extLst>
          </p:cNvPr>
          <p:cNvSpPr txBox="1">
            <a:spLocks/>
          </p:cNvSpPr>
          <p:nvPr/>
        </p:nvSpPr>
        <p:spPr>
          <a:xfrm>
            <a:off x="703784" y="2103120"/>
            <a:ext cx="4645456" cy="384140"/>
          </a:xfrm>
          <a:prstGeom prst="rect">
            <a:avLst/>
          </a:prstGeom>
        </p:spPr>
        <p:txBody>
          <a:bodyPr/>
          <a:lst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dirty="0" smtClean="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r>
              <a:rPr lang="it-IT" sz="1600" b="1">
                <a:solidFill>
                  <a:schemeClr val="tx1">
                    <a:lumMod val="50000"/>
                    <a:lumOff val="50000"/>
                  </a:schemeClr>
                </a:solidFill>
              </a:rPr>
              <a:t>Initial state 1001, T=1, V=1, n1, nT=2</a:t>
            </a:r>
          </a:p>
        </p:txBody>
      </p:sp>
      <p:sp>
        <p:nvSpPr>
          <p:cNvPr id="6" name="Rectangle 5">
            <a:extLst>
              <a:ext uri="{FF2B5EF4-FFF2-40B4-BE49-F238E27FC236}">
                <a16:creationId xmlns:a16="http://schemas.microsoft.com/office/drawing/2014/main" id="{0397ADB4-B516-3F49-A54C-FA5700EB2EA9}"/>
              </a:ext>
            </a:extLst>
          </p:cNvPr>
          <p:cNvSpPr/>
          <p:nvPr/>
        </p:nvSpPr>
        <p:spPr>
          <a:xfrm>
            <a:off x="694086" y="2487260"/>
            <a:ext cx="3904536" cy="276999"/>
          </a:xfrm>
          <a:prstGeom prst="rect">
            <a:avLst/>
          </a:prstGeom>
        </p:spPr>
        <p:txBody>
          <a:bodyPr wrap="square">
            <a:spAutoFit/>
          </a:bodyPr>
          <a:lstStyle/>
          <a:p>
            <a:r>
              <a:rPr lang="it-IT" sz="1200"/>
              <a:t>"_id": "4ac36b4a849b66300aabdbd030aa946c"</a:t>
            </a:r>
          </a:p>
        </p:txBody>
      </p:sp>
      <p:sp>
        <p:nvSpPr>
          <p:cNvPr id="7" name="Rectangle 6">
            <a:extLst>
              <a:ext uri="{FF2B5EF4-FFF2-40B4-BE49-F238E27FC236}">
                <a16:creationId xmlns:a16="http://schemas.microsoft.com/office/drawing/2014/main" id="{05829262-5AD5-AF45-B47D-12B0CE4983E3}"/>
              </a:ext>
            </a:extLst>
          </p:cNvPr>
          <p:cNvSpPr/>
          <p:nvPr/>
        </p:nvSpPr>
        <p:spPr>
          <a:xfrm>
            <a:off x="694086" y="1667298"/>
            <a:ext cx="4338047" cy="400110"/>
          </a:xfrm>
          <a:prstGeom prst="rect">
            <a:avLst/>
          </a:prstGeom>
        </p:spPr>
        <p:txBody>
          <a:bodyPr wrap="none">
            <a:spAutoFit/>
          </a:bodyPr>
          <a:lstStyle/>
          <a:p>
            <a:r>
              <a:rPr lang="it-IT" sz="2000" b="1">
                <a:latin typeface="IBM Plex Sans" panose="020B0503050203000203" pitchFamily="34" charset="0"/>
              </a:rPr>
              <a:t>ibmq_5_yorktown - ibmqx2 v2.0.0</a:t>
            </a:r>
          </a:p>
        </p:txBody>
      </p:sp>
      <p:sp>
        <p:nvSpPr>
          <p:cNvPr id="8" name="Rectangle 7">
            <a:extLst>
              <a:ext uri="{FF2B5EF4-FFF2-40B4-BE49-F238E27FC236}">
                <a16:creationId xmlns:a16="http://schemas.microsoft.com/office/drawing/2014/main" id="{E9FCE657-2C17-7E46-86E8-9B36F4BFE420}"/>
              </a:ext>
            </a:extLst>
          </p:cNvPr>
          <p:cNvSpPr/>
          <p:nvPr/>
        </p:nvSpPr>
        <p:spPr>
          <a:xfrm>
            <a:off x="4578302" y="3063240"/>
            <a:ext cx="2343684" cy="1938992"/>
          </a:xfrm>
          <a:prstGeom prst="rect">
            <a:avLst/>
          </a:prstGeom>
        </p:spPr>
        <p:txBody>
          <a:bodyPr wrap="square">
            <a:spAutoFit/>
          </a:bodyPr>
          <a:lstStyle/>
          <a:p>
            <a:r>
              <a:rPr lang="it-IT" sz="1200">
                <a:latin typeface="IBM Plex Sans" panose="020B0503050203000203" pitchFamily="34" charset="0"/>
              </a:rPr>
              <a:t>NO CORRECTION</a:t>
            </a:r>
          </a:p>
          <a:p>
            <a:r>
              <a:rPr lang="it-IT" sz="1200">
                <a:latin typeface="IBM Plex Sans" panose="020B0503050203000203" pitchFamily="34" charset="0"/>
              </a:rPr>
              <a:t>initial_layout = [0,1,2,3]</a:t>
            </a:r>
          </a:p>
          <a:p>
            <a:endParaRPr lang="it-IT" sz="1200">
              <a:latin typeface="IBM Plex Sans" panose="020B0503050203000203" pitchFamily="34" charset="0"/>
            </a:endParaRPr>
          </a:p>
          <a:p>
            <a:r>
              <a:rPr lang="it-IT" sz="1200">
                <a:latin typeface="IBM Plex Sans" panose="020B0503050203000203" pitchFamily="34" charset="0"/>
              </a:rPr>
              <a:t> "depth": 36,</a:t>
            </a:r>
          </a:p>
          <a:p>
            <a:r>
              <a:rPr lang="it-IT" sz="1200">
                <a:latin typeface="IBM Plex Sans" panose="020B0503050203000203" pitchFamily="34" charset="0"/>
              </a:rPr>
              <a:t>  "gates": {</a:t>
            </a:r>
          </a:p>
          <a:p>
            <a:r>
              <a:rPr lang="it-IT" sz="1200">
                <a:latin typeface="IBM Plex Sans" panose="020B0503050203000203" pitchFamily="34" charset="0"/>
              </a:rPr>
              <a:t>    "u3": 44,</a:t>
            </a:r>
          </a:p>
          <a:p>
            <a:r>
              <a:rPr lang="it-IT" sz="1200">
                <a:latin typeface="IBM Plex Sans" panose="020B0503050203000203" pitchFamily="34" charset="0"/>
              </a:rPr>
              <a:t>    "cx": 39,</a:t>
            </a:r>
          </a:p>
          <a:p>
            <a:r>
              <a:rPr lang="it-IT" sz="1200">
                <a:latin typeface="IBM Plex Sans" panose="020B0503050203000203" pitchFamily="34" charset="0"/>
              </a:rPr>
              <a:t>    "barrier": 1,</a:t>
            </a:r>
          </a:p>
          <a:p>
            <a:r>
              <a:rPr lang="it-IT" sz="1200">
                <a:latin typeface="IBM Plex Sans" panose="020B0503050203000203" pitchFamily="34" charset="0"/>
              </a:rPr>
              <a:t>    "measure": 1</a:t>
            </a:r>
          </a:p>
          <a:p>
            <a:r>
              <a:rPr lang="it-IT" sz="1200">
                <a:latin typeface="IBM Plex Sans" panose="020B0503050203000203" pitchFamily="34" charset="0"/>
              </a:rPr>
              <a:t>  }</a:t>
            </a:r>
          </a:p>
        </p:txBody>
      </p:sp>
      <p:sp>
        <p:nvSpPr>
          <p:cNvPr id="9" name="Freeform 8">
            <a:extLst>
              <a:ext uri="{FF2B5EF4-FFF2-40B4-BE49-F238E27FC236}">
                <a16:creationId xmlns:a16="http://schemas.microsoft.com/office/drawing/2014/main" id="{5BF6C044-1D47-DE40-969C-A0E9FAC62A4E}"/>
              </a:ext>
            </a:extLst>
          </p:cNvPr>
          <p:cNvSpPr/>
          <p:nvPr/>
        </p:nvSpPr>
        <p:spPr>
          <a:xfrm>
            <a:off x="8605381" y="3173640"/>
            <a:ext cx="2480153" cy="837821"/>
          </a:xfrm>
          <a:custGeom>
            <a:avLst/>
            <a:gdLst>
              <a:gd name="connsiteX0" fmla="*/ 0 w 2480153"/>
              <a:gd name="connsiteY0" fmla="*/ 436988 h 837821"/>
              <a:gd name="connsiteX1" fmla="*/ 1302707 w 2480153"/>
              <a:gd name="connsiteY1" fmla="*/ 11103 h 837821"/>
              <a:gd name="connsiteX2" fmla="*/ 2480153 w 2480153"/>
              <a:gd name="connsiteY2" fmla="*/ 837821 h 837821"/>
            </a:gdLst>
            <a:ahLst/>
            <a:cxnLst>
              <a:cxn ang="0">
                <a:pos x="connsiteX0" y="connsiteY0"/>
              </a:cxn>
              <a:cxn ang="0">
                <a:pos x="connsiteX1" y="connsiteY1"/>
              </a:cxn>
              <a:cxn ang="0">
                <a:pos x="connsiteX2" y="connsiteY2"/>
              </a:cxn>
            </a:cxnLst>
            <a:rect l="l" t="t" r="r" b="b"/>
            <a:pathLst>
              <a:path w="2480153" h="837821">
                <a:moveTo>
                  <a:pt x="0" y="436988"/>
                </a:moveTo>
                <a:cubicBezTo>
                  <a:pt x="444674" y="190642"/>
                  <a:pt x="889348" y="-55703"/>
                  <a:pt x="1302707" y="11103"/>
                </a:cubicBezTo>
                <a:cubicBezTo>
                  <a:pt x="1716066" y="77909"/>
                  <a:pt x="2386208" y="687509"/>
                  <a:pt x="2480153" y="837821"/>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9" name="Rectangle 38">
            <a:extLst>
              <a:ext uri="{FF2B5EF4-FFF2-40B4-BE49-F238E27FC236}">
                <a16:creationId xmlns:a16="http://schemas.microsoft.com/office/drawing/2014/main" id="{0E62737C-DD1E-D841-92CE-4CB1C8D81F8D}"/>
              </a:ext>
            </a:extLst>
          </p:cNvPr>
          <p:cNvSpPr/>
          <p:nvPr/>
        </p:nvSpPr>
        <p:spPr>
          <a:xfrm>
            <a:off x="5257800" y="1719717"/>
            <a:ext cx="1402045" cy="1015663"/>
          </a:xfrm>
          <a:prstGeom prst="rect">
            <a:avLst/>
          </a:prstGeom>
        </p:spPr>
        <p:txBody>
          <a:bodyPr wrap="square">
            <a:spAutoFit/>
          </a:bodyPr>
          <a:lstStyle/>
          <a:p>
            <a:r>
              <a:rPr lang="it-IT" sz="1200">
                <a:latin typeface="IBM Plex Sans" panose="020B0503050203000203" pitchFamily="34" charset="0"/>
              </a:rPr>
              <a:t>REQUIRED CX</a:t>
            </a:r>
          </a:p>
          <a:p>
            <a:r>
              <a:rPr lang="it-IT" sz="1200">
                <a:latin typeface="IBM Plex Sans" panose="020B0503050203000203" pitchFamily="34" charset="0"/>
              </a:rPr>
              <a:t>(0-1) x4 direct</a:t>
            </a:r>
          </a:p>
          <a:p>
            <a:r>
              <a:rPr lang="it-IT" sz="1200">
                <a:latin typeface="IBM Plex Sans" panose="020B0503050203000203" pitchFamily="34" charset="0"/>
              </a:rPr>
              <a:t>(2-3) x4 direct</a:t>
            </a:r>
          </a:p>
          <a:p>
            <a:r>
              <a:rPr lang="it-IT" sz="1200">
                <a:latin typeface="IBM Plex Sans" panose="020B0503050203000203" pitchFamily="34" charset="0"/>
              </a:rPr>
              <a:t>(0-3) x2 indirect</a:t>
            </a:r>
          </a:p>
          <a:p>
            <a:r>
              <a:rPr lang="it-IT" sz="1200">
                <a:latin typeface="IBM Plex Sans" panose="020B0503050203000203" pitchFamily="34" charset="0"/>
              </a:rPr>
              <a:t>(1-2) x2 direct</a:t>
            </a:r>
          </a:p>
        </p:txBody>
      </p:sp>
      <p:sp>
        <p:nvSpPr>
          <p:cNvPr id="18" name="TextBox 17">
            <a:extLst>
              <a:ext uri="{FF2B5EF4-FFF2-40B4-BE49-F238E27FC236}">
                <a16:creationId xmlns:a16="http://schemas.microsoft.com/office/drawing/2014/main" id="{FC98E0AA-B52B-B146-B63B-9A35B0C6784D}"/>
              </a:ext>
            </a:extLst>
          </p:cNvPr>
          <p:cNvSpPr txBox="1"/>
          <p:nvPr/>
        </p:nvSpPr>
        <p:spPr>
          <a:xfrm>
            <a:off x="365760" y="1096059"/>
            <a:ext cx="1541540" cy="369332"/>
          </a:xfrm>
          <a:prstGeom prst="rect">
            <a:avLst/>
          </a:prstGeom>
          <a:noFill/>
        </p:spPr>
        <p:txBody>
          <a:bodyPr wrap="square" rtlCol="0">
            <a:spAutoFit/>
          </a:bodyPr>
          <a:lstStyle/>
          <a:p>
            <a:r>
              <a:rPr lang="it-IT" sz="1800" b="1">
                <a:solidFill>
                  <a:schemeClr val="bg2">
                    <a:lumMod val="50000"/>
                  </a:schemeClr>
                </a:solidFill>
                <a:latin typeface="IBM Plex Sans" panose="020B0503050203000203" pitchFamily="34" charset="0"/>
              </a:rPr>
              <a:t>Mapping 2</a:t>
            </a:r>
          </a:p>
        </p:txBody>
      </p:sp>
      <p:sp>
        <p:nvSpPr>
          <p:cNvPr id="29" name="Rectangle 28">
            <a:extLst>
              <a:ext uri="{FF2B5EF4-FFF2-40B4-BE49-F238E27FC236}">
                <a16:creationId xmlns:a16="http://schemas.microsoft.com/office/drawing/2014/main" id="{9F8D8597-8212-B64D-B316-4AD50669CC9E}"/>
              </a:ext>
            </a:extLst>
          </p:cNvPr>
          <p:cNvSpPr/>
          <p:nvPr/>
        </p:nvSpPr>
        <p:spPr>
          <a:xfrm>
            <a:off x="4578302" y="5741968"/>
            <a:ext cx="2343684" cy="1938992"/>
          </a:xfrm>
          <a:prstGeom prst="rect">
            <a:avLst/>
          </a:prstGeom>
        </p:spPr>
        <p:txBody>
          <a:bodyPr wrap="square">
            <a:spAutoFit/>
          </a:bodyPr>
          <a:lstStyle/>
          <a:p>
            <a:r>
              <a:rPr lang="it-IT" sz="1200">
                <a:latin typeface="IBM Plex Sans" panose="020B0503050203000203" pitchFamily="34" charset="0"/>
              </a:rPr>
              <a:t>CORRECTION FACTOR 1.5</a:t>
            </a:r>
          </a:p>
          <a:p>
            <a:r>
              <a:rPr lang="it-IT" sz="1200">
                <a:latin typeface="IBM Plex Sans" panose="020B0503050203000203" pitchFamily="34" charset="0"/>
              </a:rPr>
              <a:t>initial_layout = [0,1,2,3]</a:t>
            </a:r>
          </a:p>
          <a:p>
            <a:endParaRPr lang="it-IT" sz="1200">
              <a:latin typeface="IBM Plex Sans" panose="020B0503050203000203" pitchFamily="34" charset="0"/>
            </a:endParaRPr>
          </a:p>
          <a:p>
            <a:r>
              <a:rPr lang="it-IT" sz="1200">
                <a:latin typeface="IBM Plex Sans" panose="020B0503050203000203" pitchFamily="34" charset="0"/>
              </a:rPr>
              <a:t> "depth": 36,</a:t>
            </a:r>
          </a:p>
          <a:p>
            <a:r>
              <a:rPr lang="it-IT" sz="1200">
                <a:latin typeface="IBM Plex Sans" panose="020B0503050203000203" pitchFamily="34" charset="0"/>
              </a:rPr>
              <a:t>  "gates": {</a:t>
            </a:r>
          </a:p>
          <a:p>
            <a:r>
              <a:rPr lang="it-IT" sz="1200">
                <a:latin typeface="IBM Plex Sans" panose="020B0503050203000203" pitchFamily="34" charset="0"/>
              </a:rPr>
              <a:t>    "u3": 44,</a:t>
            </a:r>
          </a:p>
          <a:p>
            <a:r>
              <a:rPr lang="it-IT" sz="1200">
                <a:latin typeface="IBM Plex Sans" panose="020B0503050203000203" pitchFamily="34" charset="0"/>
              </a:rPr>
              <a:t>    "cx": 39,</a:t>
            </a:r>
          </a:p>
          <a:p>
            <a:r>
              <a:rPr lang="it-IT" sz="1200">
                <a:latin typeface="IBM Plex Sans" panose="020B0503050203000203" pitchFamily="34" charset="0"/>
              </a:rPr>
              <a:t>    "barrier": 1,</a:t>
            </a:r>
          </a:p>
          <a:p>
            <a:r>
              <a:rPr lang="it-IT" sz="1200">
                <a:latin typeface="IBM Plex Sans" panose="020B0503050203000203" pitchFamily="34" charset="0"/>
              </a:rPr>
              <a:t>    "measure": 1</a:t>
            </a:r>
          </a:p>
          <a:p>
            <a:r>
              <a:rPr lang="it-IT" sz="1200">
                <a:latin typeface="IBM Plex Sans" panose="020B0503050203000203" pitchFamily="34" charset="0"/>
              </a:rPr>
              <a:t>  }</a:t>
            </a:r>
          </a:p>
        </p:txBody>
      </p:sp>
      <p:sp>
        <p:nvSpPr>
          <p:cNvPr id="41" name="Content Placeholder 6">
            <a:extLst>
              <a:ext uri="{FF2B5EF4-FFF2-40B4-BE49-F238E27FC236}">
                <a16:creationId xmlns:a16="http://schemas.microsoft.com/office/drawing/2014/main" id="{945B8FFC-60D0-FE4A-B9BC-C219EAC30BF5}"/>
              </a:ext>
            </a:extLst>
          </p:cNvPr>
          <p:cNvSpPr txBox="1">
            <a:spLocks/>
          </p:cNvSpPr>
          <p:nvPr/>
        </p:nvSpPr>
        <p:spPr>
          <a:xfrm>
            <a:off x="7288222" y="2155539"/>
            <a:ext cx="4873298" cy="384140"/>
          </a:xfrm>
          <a:prstGeom prst="rect">
            <a:avLst/>
          </a:prstGeom>
        </p:spPr>
        <p:txBody>
          <a:bodyPr/>
          <a:lst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dirty="0" smtClean="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r>
              <a:rPr lang="it-IT" sz="1600" b="1">
                <a:solidFill>
                  <a:schemeClr val="tx1">
                    <a:lumMod val="50000"/>
                    <a:lumOff val="50000"/>
                  </a:schemeClr>
                </a:solidFill>
              </a:rPr>
              <a:t>Initial state 1001, T=1, V=1, n1, nT=2</a:t>
            </a:r>
          </a:p>
        </p:txBody>
      </p:sp>
      <p:sp>
        <p:nvSpPr>
          <p:cNvPr id="42" name="Rectangle 41">
            <a:extLst>
              <a:ext uri="{FF2B5EF4-FFF2-40B4-BE49-F238E27FC236}">
                <a16:creationId xmlns:a16="http://schemas.microsoft.com/office/drawing/2014/main" id="{3338A729-2DD0-5C46-9A51-41CFDBD0B0A0}"/>
              </a:ext>
            </a:extLst>
          </p:cNvPr>
          <p:cNvSpPr/>
          <p:nvPr/>
        </p:nvSpPr>
        <p:spPr>
          <a:xfrm>
            <a:off x="7278524" y="2539679"/>
            <a:ext cx="3904536" cy="276999"/>
          </a:xfrm>
          <a:prstGeom prst="rect">
            <a:avLst/>
          </a:prstGeom>
        </p:spPr>
        <p:txBody>
          <a:bodyPr wrap="square">
            <a:spAutoFit/>
          </a:bodyPr>
          <a:lstStyle/>
          <a:p>
            <a:r>
              <a:rPr lang="it-IT" sz="1200"/>
              <a:t>"_id": "4ac36b4a849b66300aabdbd0301b4015"</a:t>
            </a:r>
          </a:p>
        </p:txBody>
      </p:sp>
      <p:sp>
        <p:nvSpPr>
          <p:cNvPr id="43" name="Rectangle 42">
            <a:extLst>
              <a:ext uri="{FF2B5EF4-FFF2-40B4-BE49-F238E27FC236}">
                <a16:creationId xmlns:a16="http://schemas.microsoft.com/office/drawing/2014/main" id="{80160102-A20E-1C4F-9594-46ABBEB3AAE9}"/>
              </a:ext>
            </a:extLst>
          </p:cNvPr>
          <p:cNvSpPr/>
          <p:nvPr/>
        </p:nvSpPr>
        <p:spPr>
          <a:xfrm>
            <a:off x="7278524" y="1719717"/>
            <a:ext cx="4338047" cy="400110"/>
          </a:xfrm>
          <a:prstGeom prst="rect">
            <a:avLst/>
          </a:prstGeom>
        </p:spPr>
        <p:txBody>
          <a:bodyPr wrap="none">
            <a:spAutoFit/>
          </a:bodyPr>
          <a:lstStyle/>
          <a:p>
            <a:r>
              <a:rPr lang="it-IT" sz="2000" b="1">
                <a:latin typeface="IBM Plex Sans" panose="020B0503050203000203" pitchFamily="34" charset="0"/>
              </a:rPr>
              <a:t>ibmq_5_yorktown - ibmqx2 v2.0.0</a:t>
            </a:r>
          </a:p>
        </p:txBody>
      </p:sp>
      <p:sp>
        <p:nvSpPr>
          <p:cNvPr id="44" name="Rectangle 43">
            <a:extLst>
              <a:ext uri="{FF2B5EF4-FFF2-40B4-BE49-F238E27FC236}">
                <a16:creationId xmlns:a16="http://schemas.microsoft.com/office/drawing/2014/main" id="{A7740281-A015-0540-BEFE-B79F415F25B4}"/>
              </a:ext>
            </a:extLst>
          </p:cNvPr>
          <p:cNvSpPr/>
          <p:nvPr/>
        </p:nvSpPr>
        <p:spPr>
          <a:xfrm>
            <a:off x="11162740" y="3115659"/>
            <a:ext cx="2343684" cy="1938992"/>
          </a:xfrm>
          <a:prstGeom prst="rect">
            <a:avLst/>
          </a:prstGeom>
        </p:spPr>
        <p:txBody>
          <a:bodyPr wrap="square">
            <a:spAutoFit/>
          </a:bodyPr>
          <a:lstStyle/>
          <a:p>
            <a:r>
              <a:rPr lang="it-IT" sz="1200">
                <a:latin typeface="IBM Plex Sans" panose="020B0503050203000203" pitchFamily="34" charset="0"/>
              </a:rPr>
              <a:t>NO CORRECTION</a:t>
            </a:r>
          </a:p>
          <a:p>
            <a:r>
              <a:rPr lang="it-IT" sz="1200">
                <a:latin typeface="IBM Plex Sans" panose="020B0503050203000203" pitchFamily="34" charset="0"/>
              </a:rPr>
              <a:t>TRANSPILE L3</a:t>
            </a:r>
          </a:p>
          <a:p>
            <a:endParaRPr lang="it-IT" sz="1200">
              <a:latin typeface="IBM Plex Sans" panose="020B0503050203000203" pitchFamily="34" charset="0"/>
            </a:endParaRPr>
          </a:p>
          <a:p>
            <a:r>
              <a:rPr lang="it-IT" sz="1200">
                <a:latin typeface="IBM Plex Sans" panose="020B0503050203000203" pitchFamily="34" charset="0"/>
              </a:rPr>
              <a:t>"depth": 39,</a:t>
            </a:r>
          </a:p>
          <a:p>
            <a:r>
              <a:rPr lang="it-IT" sz="1200">
                <a:latin typeface="IBM Plex Sans" panose="020B0503050203000203" pitchFamily="34" charset="0"/>
              </a:rPr>
              <a:t>  "gates": {</a:t>
            </a:r>
          </a:p>
          <a:p>
            <a:r>
              <a:rPr lang="it-IT" sz="1200">
                <a:latin typeface="IBM Plex Sans" panose="020B0503050203000203" pitchFamily="34" charset="0"/>
              </a:rPr>
              <a:t>    "u3": 44,</a:t>
            </a:r>
          </a:p>
          <a:p>
            <a:r>
              <a:rPr lang="it-IT" sz="1200">
                <a:latin typeface="IBM Plex Sans" panose="020B0503050203000203" pitchFamily="34" charset="0"/>
              </a:rPr>
              <a:t>    "cx": 36,</a:t>
            </a:r>
          </a:p>
          <a:p>
            <a:r>
              <a:rPr lang="it-IT" sz="1200">
                <a:latin typeface="IBM Plex Sans" panose="020B0503050203000203" pitchFamily="34" charset="0"/>
              </a:rPr>
              <a:t>    "barrier": 1,</a:t>
            </a:r>
          </a:p>
          <a:p>
            <a:r>
              <a:rPr lang="it-IT" sz="1200">
                <a:latin typeface="IBM Plex Sans" panose="020B0503050203000203" pitchFamily="34" charset="0"/>
              </a:rPr>
              <a:t>    "measure": 1</a:t>
            </a:r>
          </a:p>
          <a:p>
            <a:r>
              <a:rPr lang="it-IT" sz="1200">
                <a:latin typeface="IBM Plex Sans" panose="020B0503050203000203" pitchFamily="34" charset="0"/>
              </a:rPr>
              <a:t>  }</a:t>
            </a:r>
          </a:p>
        </p:txBody>
      </p:sp>
      <p:sp>
        <p:nvSpPr>
          <p:cNvPr id="48" name="Rectangle 47">
            <a:extLst>
              <a:ext uri="{FF2B5EF4-FFF2-40B4-BE49-F238E27FC236}">
                <a16:creationId xmlns:a16="http://schemas.microsoft.com/office/drawing/2014/main" id="{7602B4B7-00FE-B849-B484-9BAAE30066F5}"/>
              </a:ext>
            </a:extLst>
          </p:cNvPr>
          <p:cNvSpPr/>
          <p:nvPr/>
        </p:nvSpPr>
        <p:spPr>
          <a:xfrm>
            <a:off x="11162740" y="5794387"/>
            <a:ext cx="2343684" cy="1938992"/>
          </a:xfrm>
          <a:prstGeom prst="rect">
            <a:avLst/>
          </a:prstGeom>
        </p:spPr>
        <p:txBody>
          <a:bodyPr wrap="square">
            <a:spAutoFit/>
          </a:bodyPr>
          <a:lstStyle/>
          <a:p>
            <a:r>
              <a:rPr lang="it-IT" sz="1200">
                <a:latin typeface="IBM Plex Sans" panose="020B0503050203000203" pitchFamily="34" charset="0"/>
              </a:rPr>
              <a:t>CORRECTION FACTOR 3.5</a:t>
            </a:r>
          </a:p>
          <a:p>
            <a:r>
              <a:rPr lang="it-IT" sz="1200">
                <a:latin typeface="IBM Plex Sans" panose="020B0503050203000203" pitchFamily="34" charset="0"/>
              </a:rPr>
              <a:t>TRANSPILE L3</a:t>
            </a:r>
          </a:p>
          <a:p>
            <a:endParaRPr lang="it-IT" sz="1200">
              <a:latin typeface="IBM Plex Sans" panose="020B0503050203000203" pitchFamily="34" charset="0"/>
            </a:endParaRPr>
          </a:p>
          <a:p>
            <a:r>
              <a:rPr lang="it-IT" sz="1200">
                <a:latin typeface="IBM Plex Sans" panose="020B0503050203000203" pitchFamily="34" charset="0"/>
              </a:rPr>
              <a:t>"depth": 39,</a:t>
            </a:r>
          </a:p>
          <a:p>
            <a:r>
              <a:rPr lang="it-IT" sz="1200">
                <a:latin typeface="IBM Plex Sans" panose="020B0503050203000203" pitchFamily="34" charset="0"/>
              </a:rPr>
              <a:t>  "gates": {</a:t>
            </a:r>
          </a:p>
          <a:p>
            <a:r>
              <a:rPr lang="it-IT" sz="1200">
                <a:latin typeface="IBM Plex Sans" panose="020B0503050203000203" pitchFamily="34" charset="0"/>
              </a:rPr>
              <a:t>    "u3": 44,</a:t>
            </a:r>
          </a:p>
          <a:p>
            <a:r>
              <a:rPr lang="it-IT" sz="1200">
                <a:latin typeface="IBM Plex Sans" panose="020B0503050203000203" pitchFamily="34" charset="0"/>
              </a:rPr>
              <a:t>    "cx": 36,</a:t>
            </a:r>
          </a:p>
          <a:p>
            <a:r>
              <a:rPr lang="it-IT" sz="1200">
                <a:latin typeface="IBM Plex Sans" panose="020B0503050203000203" pitchFamily="34" charset="0"/>
              </a:rPr>
              <a:t>    "barrier": 1,</a:t>
            </a:r>
          </a:p>
          <a:p>
            <a:r>
              <a:rPr lang="it-IT" sz="1200">
                <a:latin typeface="IBM Plex Sans" panose="020B0503050203000203" pitchFamily="34" charset="0"/>
              </a:rPr>
              <a:t>    "measure": 1</a:t>
            </a:r>
          </a:p>
          <a:p>
            <a:r>
              <a:rPr lang="it-IT" sz="1200">
                <a:latin typeface="IBM Plex Sans" panose="020B0503050203000203" pitchFamily="34" charset="0"/>
              </a:rPr>
              <a:t>  }</a:t>
            </a:r>
          </a:p>
        </p:txBody>
      </p:sp>
      <p:pic>
        <p:nvPicPr>
          <p:cNvPr id="10" name="Picture 9">
            <a:extLst>
              <a:ext uri="{FF2B5EF4-FFF2-40B4-BE49-F238E27FC236}">
                <a16:creationId xmlns:a16="http://schemas.microsoft.com/office/drawing/2014/main" id="{6B4E4804-6847-964E-A0F7-5EE673799DFC}"/>
              </a:ext>
            </a:extLst>
          </p:cNvPr>
          <p:cNvPicPr>
            <a:picLocks noChangeAspect="1"/>
          </p:cNvPicPr>
          <p:nvPr/>
        </p:nvPicPr>
        <p:blipFill>
          <a:blip r:embed="rId4"/>
          <a:stretch>
            <a:fillRect/>
          </a:stretch>
        </p:blipFill>
        <p:spPr>
          <a:xfrm>
            <a:off x="12121404" y="0"/>
            <a:ext cx="2508995" cy="1579559"/>
          </a:xfrm>
          <a:prstGeom prst="rect">
            <a:avLst/>
          </a:prstGeom>
        </p:spPr>
      </p:pic>
      <p:sp>
        <p:nvSpPr>
          <p:cNvPr id="19" name="Rectangle 18">
            <a:extLst>
              <a:ext uri="{FF2B5EF4-FFF2-40B4-BE49-F238E27FC236}">
                <a16:creationId xmlns:a16="http://schemas.microsoft.com/office/drawing/2014/main" id="{2FAAF03A-EE5C-E04C-8709-41372343A30D}"/>
              </a:ext>
            </a:extLst>
          </p:cNvPr>
          <p:cNvSpPr/>
          <p:nvPr/>
        </p:nvSpPr>
        <p:spPr>
          <a:xfrm>
            <a:off x="8201472" y="685800"/>
            <a:ext cx="2884051" cy="461665"/>
          </a:xfrm>
          <a:prstGeom prst="rect">
            <a:avLst/>
          </a:prstGeom>
          <a:noFill/>
        </p:spPr>
        <p:txBody>
          <a:bodyPr wrap="square" lIns="91440" tIns="45720" rIns="91440" bIns="45720">
            <a:spAutoFit/>
          </a:bodyPr>
          <a:lstStyle/>
          <a:p>
            <a:pPr algn="ctr"/>
            <a:r>
              <a:rPr lang="en-GB" sz="2400" b="1">
                <a:ln w="10160">
                  <a:solidFill>
                    <a:schemeClr val="accent5"/>
                  </a:solidFill>
                  <a:prstDash val="solid"/>
                </a:ln>
                <a:solidFill>
                  <a:srgbClr val="FFFFFF"/>
                </a:solidFill>
                <a:effectLst>
                  <a:outerShdw blurRad="38100" dist="22860" dir="5400000" algn="tl" rotWithShape="0">
                    <a:srgbClr val="000000">
                      <a:alpha val="30000"/>
                    </a:srgbClr>
                  </a:outerShdw>
                </a:effectLst>
              </a:rPr>
              <a:t>“2 Trotter steps”</a:t>
            </a:r>
          </a:p>
        </p:txBody>
      </p:sp>
      <p:pic>
        <p:nvPicPr>
          <p:cNvPr id="12" name="Picture 11">
            <a:extLst>
              <a:ext uri="{FF2B5EF4-FFF2-40B4-BE49-F238E27FC236}">
                <a16:creationId xmlns:a16="http://schemas.microsoft.com/office/drawing/2014/main" id="{B7378618-CA26-D64D-B198-788B6E005DC0}"/>
              </a:ext>
            </a:extLst>
          </p:cNvPr>
          <p:cNvPicPr>
            <a:picLocks noChangeAspect="1"/>
          </p:cNvPicPr>
          <p:nvPr/>
        </p:nvPicPr>
        <p:blipFill>
          <a:blip r:embed="rId5"/>
          <a:stretch>
            <a:fillRect/>
          </a:stretch>
        </p:blipFill>
        <p:spPr>
          <a:xfrm>
            <a:off x="408936" y="2768415"/>
            <a:ext cx="4017762" cy="2754445"/>
          </a:xfrm>
          <a:prstGeom prst="rect">
            <a:avLst/>
          </a:prstGeom>
        </p:spPr>
      </p:pic>
      <p:pic>
        <p:nvPicPr>
          <p:cNvPr id="13" name="Picture 12">
            <a:extLst>
              <a:ext uri="{FF2B5EF4-FFF2-40B4-BE49-F238E27FC236}">
                <a16:creationId xmlns:a16="http://schemas.microsoft.com/office/drawing/2014/main" id="{78A42527-B023-A04D-A565-90DC8D6F2602}"/>
              </a:ext>
            </a:extLst>
          </p:cNvPr>
          <p:cNvPicPr>
            <a:picLocks noChangeAspect="1"/>
          </p:cNvPicPr>
          <p:nvPr/>
        </p:nvPicPr>
        <p:blipFill>
          <a:blip r:embed="rId6"/>
          <a:stretch>
            <a:fillRect/>
          </a:stretch>
        </p:blipFill>
        <p:spPr>
          <a:xfrm>
            <a:off x="417298" y="5396184"/>
            <a:ext cx="4017762" cy="2754445"/>
          </a:xfrm>
          <a:prstGeom prst="rect">
            <a:avLst/>
          </a:prstGeom>
        </p:spPr>
      </p:pic>
    </p:spTree>
    <p:extLst>
      <p:ext uri="{BB962C8B-B14F-4D97-AF65-F5344CB8AC3E}">
        <p14:creationId xmlns:p14="http://schemas.microsoft.com/office/powerpoint/2010/main" val="359158279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C8D79A27-B84A-7A4B-9458-488943670812}"/>
              </a:ext>
            </a:extLst>
          </p:cNvPr>
          <p:cNvPicPr>
            <a:picLocks noChangeAspect="1"/>
          </p:cNvPicPr>
          <p:nvPr/>
        </p:nvPicPr>
        <p:blipFill>
          <a:blip r:embed="rId2"/>
          <a:stretch>
            <a:fillRect/>
          </a:stretch>
        </p:blipFill>
        <p:spPr>
          <a:xfrm>
            <a:off x="7062689" y="2770037"/>
            <a:ext cx="4022840" cy="2757926"/>
          </a:xfrm>
          <a:prstGeom prst="rect">
            <a:avLst/>
          </a:prstGeom>
        </p:spPr>
      </p:pic>
      <p:sp>
        <p:nvSpPr>
          <p:cNvPr id="2" name="Text Placeholder 1">
            <a:extLst>
              <a:ext uri="{FF2B5EF4-FFF2-40B4-BE49-F238E27FC236}">
                <a16:creationId xmlns:a16="http://schemas.microsoft.com/office/drawing/2014/main" id="{6FC6DC0F-20CB-8642-89F2-B39B771D84CC}"/>
              </a:ext>
            </a:extLst>
          </p:cNvPr>
          <p:cNvSpPr>
            <a:spLocks noGrp="1"/>
          </p:cNvSpPr>
          <p:nvPr>
            <p:ph type="body" sz="quarter" idx="11"/>
          </p:nvPr>
        </p:nvSpPr>
        <p:spPr/>
        <p:txBody>
          <a:bodyPr/>
          <a:lstStyle/>
          <a:p>
            <a:r>
              <a:rPr lang="it-IT"/>
              <a:t>Real runs</a:t>
            </a:r>
          </a:p>
        </p:txBody>
      </p:sp>
      <p:sp>
        <p:nvSpPr>
          <p:cNvPr id="3" name="Title 2">
            <a:extLst>
              <a:ext uri="{FF2B5EF4-FFF2-40B4-BE49-F238E27FC236}">
                <a16:creationId xmlns:a16="http://schemas.microsoft.com/office/drawing/2014/main" id="{C185E944-B7E2-D843-9010-83D182066E49}"/>
              </a:ext>
            </a:extLst>
          </p:cNvPr>
          <p:cNvSpPr>
            <a:spLocks noGrp="1"/>
          </p:cNvSpPr>
          <p:nvPr>
            <p:ph type="title"/>
          </p:nvPr>
        </p:nvSpPr>
        <p:spPr/>
        <p:txBody>
          <a:bodyPr/>
          <a:lstStyle/>
          <a:p>
            <a:r>
              <a:rPr lang="it-IT"/>
              <a:t>2 sites Hubbard HW run results</a:t>
            </a:r>
          </a:p>
        </p:txBody>
      </p:sp>
      <p:sp>
        <p:nvSpPr>
          <p:cNvPr id="5" name="Content Placeholder 6">
            <a:extLst>
              <a:ext uri="{FF2B5EF4-FFF2-40B4-BE49-F238E27FC236}">
                <a16:creationId xmlns:a16="http://schemas.microsoft.com/office/drawing/2014/main" id="{99E72595-B88B-214F-B28D-827CEEE7CA85}"/>
              </a:ext>
            </a:extLst>
          </p:cNvPr>
          <p:cNvSpPr txBox="1">
            <a:spLocks/>
          </p:cNvSpPr>
          <p:nvPr/>
        </p:nvSpPr>
        <p:spPr>
          <a:xfrm>
            <a:off x="703784" y="2103120"/>
            <a:ext cx="4645456" cy="384140"/>
          </a:xfrm>
          <a:prstGeom prst="rect">
            <a:avLst/>
          </a:prstGeom>
        </p:spPr>
        <p:txBody>
          <a:bodyPr/>
          <a:lst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dirty="0" smtClean="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r>
              <a:rPr lang="it-IT" sz="1600" b="1">
                <a:solidFill>
                  <a:schemeClr val="tx1">
                    <a:lumMod val="50000"/>
                    <a:lumOff val="50000"/>
                  </a:schemeClr>
                </a:solidFill>
              </a:rPr>
              <a:t>Initial state 1001, T=1, V=1, n1, nT=2+2°ordK</a:t>
            </a:r>
          </a:p>
        </p:txBody>
      </p:sp>
      <p:sp>
        <p:nvSpPr>
          <p:cNvPr id="6" name="Rectangle 5">
            <a:extLst>
              <a:ext uri="{FF2B5EF4-FFF2-40B4-BE49-F238E27FC236}">
                <a16:creationId xmlns:a16="http://schemas.microsoft.com/office/drawing/2014/main" id="{0397ADB4-B516-3F49-A54C-FA5700EB2EA9}"/>
              </a:ext>
            </a:extLst>
          </p:cNvPr>
          <p:cNvSpPr/>
          <p:nvPr/>
        </p:nvSpPr>
        <p:spPr>
          <a:xfrm>
            <a:off x="694086" y="2487260"/>
            <a:ext cx="3904536" cy="276999"/>
          </a:xfrm>
          <a:prstGeom prst="rect">
            <a:avLst/>
          </a:prstGeom>
        </p:spPr>
        <p:txBody>
          <a:bodyPr wrap="square">
            <a:spAutoFit/>
          </a:bodyPr>
          <a:lstStyle/>
          <a:p>
            <a:r>
              <a:rPr lang="it-IT" sz="1200"/>
              <a:t>"_id": "76986efb583cf5ae092071f28c21f3d8"</a:t>
            </a:r>
          </a:p>
        </p:txBody>
      </p:sp>
      <p:sp>
        <p:nvSpPr>
          <p:cNvPr id="7" name="Rectangle 6">
            <a:extLst>
              <a:ext uri="{FF2B5EF4-FFF2-40B4-BE49-F238E27FC236}">
                <a16:creationId xmlns:a16="http://schemas.microsoft.com/office/drawing/2014/main" id="{05829262-5AD5-AF45-B47D-12B0CE4983E3}"/>
              </a:ext>
            </a:extLst>
          </p:cNvPr>
          <p:cNvSpPr/>
          <p:nvPr/>
        </p:nvSpPr>
        <p:spPr>
          <a:xfrm>
            <a:off x="694086" y="1667298"/>
            <a:ext cx="4338047" cy="400110"/>
          </a:xfrm>
          <a:prstGeom prst="rect">
            <a:avLst/>
          </a:prstGeom>
        </p:spPr>
        <p:txBody>
          <a:bodyPr wrap="none">
            <a:spAutoFit/>
          </a:bodyPr>
          <a:lstStyle/>
          <a:p>
            <a:r>
              <a:rPr lang="it-IT" sz="2000" b="1">
                <a:latin typeface="IBM Plex Sans" panose="020B0503050203000203" pitchFamily="34" charset="0"/>
              </a:rPr>
              <a:t>ibmq_5_yorktown - ibmqx2 v2.0.0</a:t>
            </a:r>
          </a:p>
        </p:txBody>
      </p:sp>
      <p:sp>
        <p:nvSpPr>
          <p:cNvPr id="8" name="Rectangle 7">
            <a:extLst>
              <a:ext uri="{FF2B5EF4-FFF2-40B4-BE49-F238E27FC236}">
                <a16:creationId xmlns:a16="http://schemas.microsoft.com/office/drawing/2014/main" id="{E9FCE657-2C17-7E46-86E8-9B36F4BFE420}"/>
              </a:ext>
            </a:extLst>
          </p:cNvPr>
          <p:cNvSpPr/>
          <p:nvPr/>
        </p:nvSpPr>
        <p:spPr>
          <a:xfrm>
            <a:off x="4578302" y="3063240"/>
            <a:ext cx="2343684" cy="1938992"/>
          </a:xfrm>
          <a:prstGeom prst="rect">
            <a:avLst/>
          </a:prstGeom>
        </p:spPr>
        <p:txBody>
          <a:bodyPr wrap="square">
            <a:spAutoFit/>
          </a:bodyPr>
          <a:lstStyle/>
          <a:p>
            <a:r>
              <a:rPr lang="it-IT" sz="1200">
                <a:latin typeface="IBM Plex Sans" panose="020B0503050203000203" pitchFamily="34" charset="0"/>
              </a:rPr>
              <a:t>NO CORRECTION</a:t>
            </a:r>
          </a:p>
          <a:p>
            <a:r>
              <a:rPr lang="it-IT" sz="1200">
                <a:latin typeface="IBM Plex Sans" panose="020B0503050203000203" pitchFamily="34" charset="0"/>
              </a:rPr>
              <a:t>initial_layout = [0,1,2,3]</a:t>
            </a:r>
          </a:p>
          <a:p>
            <a:endParaRPr lang="it-IT" sz="1200">
              <a:latin typeface="IBM Plex Sans" panose="020B0503050203000203" pitchFamily="34" charset="0"/>
            </a:endParaRPr>
          </a:p>
          <a:p>
            <a:r>
              <a:rPr lang="it-IT" sz="1200">
                <a:latin typeface="IBM Plex Sans" panose="020B0503050203000203" pitchFamily="34" charset="0"/>
              </a:rPr>
              <a:t> "depth": 56,</a:t>
            </a:r>
          </a:p>
          <a:p>
            <a:r>
              <a:rPr lang="it-IT" sz="1200">
                <a:latin typeface="IBM Plex Sans" panose="020B0503050203000203" pitchFamily="34" charset="0"/>
              </a:rPr>
              <a:t>  "gates": {</a:t>
            </a:r>
          </a:p>
          <a:p>
            <a:r>
              <a:rPr lang="it-IT" sz="1200">
                <a:latin typeface="IBM Plex Sans" panose="020B0503050203000203" pitchFamily="34" charset="0"/>
              </a:rPr>
              <a:t>    "u3": 72,</a:t>
            </a:r>
          </a:p>
          <a:p>
            <a:r>
              <a:rPr lang="it-IT" sz="1200">
                <a:latin typeface="IBM Plex Sans" panose="020B0503050203000203" pitchFamily="34" charset="0"/>
              </a:rPr>
              <a:t>    "cx": 55,</a:t>
            </a:r>
          </a:p>
          <a:p>
            <a:r>
              <a:rPr lang="it-IT" sz="1200">
                <a:latin typeface="IBM Plex Sans" panose="020B0503050203000203" pitchFamily="34" charset="0"/>
              </a:rPr>
              <a:t>    "barrier": 1,</a:t>
            </a:r>
          </a:p>
          <a:p>
            <a:r>
              <a:rPr lang="it-IT" sz="1200">
                <a:latin typeface="IBM Plex Sans" panose="020B0503050203000203" pitchFamily="34" charset="0"/>
              </a:rPr>
              <a:t>    "measure": 1</a:t>
            </a:r>
          </a:p>
          <a:p>
            <a:r>
              <a:rPr lang="it-IT" sz="1200">
                <a:latin typeface="IBM Plex Sans" panose="020B0503050203000203" pitchFamily="34" charset="0"/>
              </a:rPr>
              <a:t>  }</a:t>
            </a:r>
          </a:p>
        </p:txBody>
      </p:sp>
      <p:sp>
        <p:nvSpPr>
          <p:cNvPr id="9" name="Freeform 8">
            <a:extLst>
              <a:ext uri="{FF2B5EF4-FFF2-40B4-BE49-F238E27FC236}">
                <a16:creationId xmlns:a16="http://schemas.microsoft.com/office/drawing/2014/main" id="{5BF6C044-1D47-DE40-969C-A0E9FAC62A4E}"/>
              </a:ext>
            </a:extLst>
          </p:cNvPr>
          <p:cNvSpPr/>
          <p:nvPr/>
        </p:nvSpPr>
        <p:spPr>
          <a:xfrm>
            <a:off x="8605381" y="3173640"/>
            <a:ext cx="2480153" cy="837821"/>
          </a:xfrm>
          <a:custGeom>
            <a:avLst/>
            <a:gdLst>
              <a:gd name="connsiteX0" fmla="*/ 0 w 2480153"/>
              <a:gd name="connsiteY0" fmla="*/ 436988 h 837821"/>
              <a:gd name="connsiteX1" fmla="*/ 1302707 w 2480153"/>
              <a:gd name="connsiteY1" fmla="*/ 11103 h 837821"/>
              <a:gd name="connsiteX2" fmla="*/ 2480153 w 2480153"/>
              <a:gd name="connsiteY2" fmla="*/ 837821 h 837821"/>
            </a:gdLst>
            <a:ahLst/>
            <a:cxnLst>
              <a:cxn ang="0">
                <a:pos x="connsiteX0" y="connsiteY0"/>
              </a:cxn>
              <a:cxn ang="0">
                <a:pos x="connsiteX1" y="connsiteY1"/>
              </a:cxn>
              <a:cxn ang="0">
                <a:pos x="connsiteX2" y="connsiteY2"/>
              </a:cxn>
            </a:cxnLst>
            <a:rect l="l" t="t" r="r" b="b"/>
            <a:pathLst>
              <a:path w="2480153" h="837821">
                <a:moveTo>
                  <a:pt x="0" y="436988"/>
                </a:moveTo>
                <a:cubicBezTo>
                  <a:pt x="444674" y="190642"/>
                  <a:pt x="889348" y="-55703"/>
                  <a:pt x="1302707" y="11103"/>
                </a:cubicBezTo>
                <a:cubicBezTo>
                  <a:pt x="1716066" y="77909"/>
                  <a:pt x="2386208" y="687509"/>
                  <a:pt x="2480153" y="837821"/>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9" name="Rectangle 38">
            <a:extLst>
              <a:ext uri="{FF2B5EF4-FFF2-40B4-BE49-F238E27FC236}">
                <a16:creationId xmlns:a16="http://schemas.microsoft.com/office/drawing/2014/main" id="{0E62737C-DD1E-D841-92CE-4CB1C8D81F8D}"/>
              </a:ext>
            </a:extLst>
          </p:cNvPr>
          <p:cNvSpPr/>
          <p:nvPr/>
        </p:nvSpPr>
        <p:spPr>
          <a:xfrm>
            <a:off x="5257800" y="1719717"/>
            <a:ext cx="1402045" cy="1015663"/>
          </a:xfrm>
          <a:prstGeom prst="rect">
            <a:avLst/>
          </a:prstGeom>
        </p:spPr>
        <p:txBody>
          <a:bodyPr wrap="square">
            <a:spAutoFit/>
          </a:bodyPr>
          <a:lstStyle/>
          <a:p>
            <a:r>
              <a:rPr lang="it-IT" sz="1200">
                <a:latin typeface="IBM Plex Sans" panose="020B0503050203000203" pitchFamily="34" charset="0"/>
              </a:rPr>
              <a:t>REQUIRED CX</a:t>
            </a:r>
          </a:p>
          <a:p>
            <a:r>
              <a:rPr lang="it-IT" sz="1200">
                <a:latin typeface="IBM Plex Sans" panose="020B0503050203000203" pitchFamily="34" charset="0"/>
              </a:rPr>
              <a:t>(0-1) x4 direct</a:t>
            </a:r>
          </a:p>
          <a:p>
            <a:r>
              <a:rPr lang="it-IT" sz="1200">
                <a:latin typeface="IBM Plex Sans" panose="020B0503050203000203" pitchFamily="34" charset="0"/>
              </a:rPr>
              <a:t>(2-3) x4 direct</a:t>
            </a:r>
          </a:p>
          <a:p>
            <a:r>
              <a:rPr lang="it-IT" sz="1200">
                <a:latin typeface="IBM Plex Sans" panose="020B0503050203000203" pitchFamily="34" charset="0"/>
              </a:rPr>
              <a:t>(0-3) x2 indirect</a:t>
            </a:r>
          </a:p>
          <a:p>
            <a:r>
              <a:rPr lang="it-IT" sz="1200">
                <a:latin typeface="IBM Plex Sans" panose="020B0503050203000203" pitchFamily="34" charset="0"/>
              </a:rPr>
              <a:t>(1-2) x2 direct</a:t>
            </a:r>
          </a:p>
        </p:txBody>
      </p:sp>
      <p:sp>
        <p:nvSpPr>
          <p:cNvPr id="18" name="TextBox 17">
            <a:extLst>
              <a:ext uri="{FF2B5EF4-FFF2-40B4-BE49-F238E27FC236}">
                <a16:creationId xmlns:a16="http://schemas.microsoft.com/office/drawing/2014/main" id="{FC98E0AA-B52B-B146-B63B-9A35B0C6784D}"/>
              </a:ext>
            </a:extLst>
          </p:cNvPr>
          <p:cNvSpPr txBox="1"/>
          <p:nvPr/>
        </p:nvSpPr>
        <p:spPr>
          <a:xfrm>
            <a:off x="365760" y="1096059"/>
            <a:ext cx="1541540" cy="369332"/>
          </a:xfrm>
          <a:prstGeom prst="rect">
            <a:avLst/>
          </a:prstGeom>
          <a:noFill/>
        </p:spPr>
        <p:txBody>
          <a:bodyPr wrap="square" rtlCol="0">
            <a:spAutoFit/>
          </a:bodyPr>
          <a:lstStyle/>
          <a:p>
            <a:r>
              <a:rPr lang="it-IT" sz="1800" b="1">
                <a:solidFill>
                  <a:schemeClr val="bg2">
                    <a:lumMod val="50000"/>
                  </a:schemeClr>
                </a:solidFill>
                <a:latin typeface="IBM Plex Sans" panose="020B0503050203000203" pitchFamily="34" charset="0"/>
              </a:rPr>
              <a:t>Mapping 2</a:t>
            </a:r>
          </a:p>
        </p:txBody>
      </p:sp>
      <p:pic>
        <p:nvPicPr>
          <p:cNvPr id="11" name="Picture 10">
            <a:extLst>
              <a:ext uri="{FF2B5EF4-FFF2-40B4-BE49-F238E27FC236}">
                <a16:creationId xmlns:a16="http://schemas.microsoft.com/office/drawing/2014/main" id="{84A1F68F-BBB3-914E-8FB8-460887ABC507}"/>
              </a:ext>
            </a:extLst>
          </p:cNvPr>
          <p:cNvPicPr>
            <a:picLocks noChangeAspect="1"/>
          </p:cNvPicPr>
          <p:nvPr/>
        </p:nvPicPr>
        <p:blipFill rotWithShape="1">
          <a:blip r:embed="rId3"/>
          <a:srcRect b="5732"/>
          <a:stretch/>
        </p:blipFill>
        <p:spPr>
          <a:xfrm>
            <a:off x="12112203" y="0"/>
            <a:ext cx="2518198" cy="1579559"/>
          </a:xfrm>
          <a:prstGeom prst="rect">
            <a:avLst/>
          </a:prstGeom>
        </p:spPr>
      </p:pic>
      <p:pic>
        <p:nvPicPr>
          <p:cNvPr id="13" name="Picture 12">
            <a:extLst>
              <a:ext uri="{FF2B5EF4-FFF2-40B4-BE49-F238E27FC236}">
                <a16:creationId xmlns:a16="http://schemas.microsoft.com/office/drawing/2014/main" id="{C39B1E42-DA0E-804C-A670-F8DF534BA4DA}"/>
              </a:ext>
            </a:extLst>
          </p:cNvPr>
          <p:cNvPicPr>
            <a:picLocks noChangeAspect="1"/>
          </p:cNvPicPr>
          <p:nvPr/>
        </p:nvPicPr>
        <p:blipFill>
          <a:blip r:embed="rId4"/>
          <a:stretch>
            <a:fillRect/>
          </a:stretch>
        </p:blipFill>
        <p:spPr>
          <a:xfrm>
            <a:off x="478255" y="2743200"/>
            <a:ext cx="4022841" cy="2757927"/>
          </a:xfrm>
          <a:prstGeom prst="rect">
            <a:avLst/>
          </a:prstGeom>
        </p:spPr>
      </p:pic>
      <p:pic>
        <p:nvPicPr>
          <p:cNvPr id="15" name="Picture 14">
            <a:extLst>
              <a:ext uri="{FF2B5EF4-FFF2-40B4-BE49-F238E27FC236}">
                <a16:creationId xmlns:a16="http://schemas.microsoft.com/office/drawing/2014/main" id="{1DBF5075-2DA4-E14D-863C-1E01B991B6A3}"/>
              </a:ext>
            </a:extLst>
          </p:cNvPr>
          <p:cNvPicPr>
            <a:picLocks noChangeAspect="1"/>
          </p:cNvPicPr>
          <p:nvPr/>
        </p:nvPicPr>
        <p:blipFill>
          <a:blip r:embed="rId5"/>
          <a:stretch>
            <a:fillRect/>
          </a:stretch>
        </p:blipFill>
        <p:spPr>
          <a:xfrm>
            <a:off x="478255" y="5380234"/>
            <a:ext cx="4022840" cy="2757926"/>
          </a:xfrm>
          <a:prstGeom prst="rect">
            <a:avLst/>
          </a:prstGeom>
        </p:spPr>
      </p:pic>
      <p:sp>
        <p:nvSpPr>
          <p:cNvPr id="29" name="Rectangle 28">
            <a:extLst>
              <a:ext uri="{FF2B5EF4-FFF2-40B4-BE49-F238E27FC236}">
                <a16:creationId xmlns:a16="http://schemas.microsoft.com/office/drawing/2014/main" id="{9F8D8597-8212-B64D-B316-4AD50669CC9E}"/>
              </a:ext>
            </a:extLst>
          </p:cNvPr>
          <p:cNvSpPr/>
          <p:nvPr/>
        </p:nvSpPr>
        <p:spPr>
          <a:xfrm>
            <a:off x="4578302" y="5741968"/>
            <a:ext cx="2343684" cy="1938992"/>
          </a:xfrm>
          <a:prstGeom prst="rect">
            <a:avLst/>
          </a:prstGeom>
        </p:spPr>
        <p:txBody>
          <a:bodyPr wrap="square">
            <a:spAutoFit/>
          </a:bodyPr>
          <a:lstStyle/>
          <a:p>
            <a:r>
              <a:rPr lang="it-IT" sz="1200">
                <a:latin typeface="IBM Plex Sans" panose="020B0503050203000203" pitchFamily="34" charset="0"/>
              </a:rPr>
              <a:t>CORRECTION FACTOR 1.5</a:t>
            </a:r>
          </a:p>
          <a:p>
            <a:r>
              <a:rPr lang="it-IT" sz="1200">
                <a:latin typeface="IBM Plex Sans" panose="020B0503050203000203" pitchFamily="34" charset="0"/>
              </a:rPr>
              <a:t>initial_layout = [0,1,2,3]</a:t>
            </a:r>
          </a:p>
          <a:p>
            <a:endParaRPr lang="it-IT" sz="1200">
              <a:latin typeface="IBM Plex Sans" panose="020B0503050203000203" pitchFamily="34" charset="0"/>
            </a:endParaRPr>
          </a:p>
          <a:p>
            <a:r>
              <a:rPr lang="it-IT" sz="1200">
                <a:latin typeface="IBM Plex Sans" panose="020B0503050203000203" pitchFamily="34" charset="0"/>
              </a:rPr>
              <a:t> "depth": 56,</a:t>
            </a:r>
          </a:p>
          <a:p>
            <a:r>
              <a:rPr lang="it-IT" sz="1200">
                <a:latin typeface="IBM Plex Sans" panose="020B0503050203000203" pitchFamily="34" charset="0"/>
              </a:rPr>
              <a:t>  "gates": {</a:t>
            </a:r>
          </a:p>
          <a:p>
            <a:r>
              <a:rPr lang="it-IT" sz="1200">
                <a:latin typeface="IBM Plex Sans" panose="020B0503050203000203" pitchFamily="34" charset="0"/>
              </a:rPr>
              <a:t>    "u3": 72,</a:t>
            </a:r>
          </a:p>
          <a:p>
            <a:r>
              <a:rPr lang="it-IT" sz="1200">
                <a:latin typeface="IBM Plex Sans" panose="020B0503050203000203" pitchFamily="34" charset="0"/>
              </a:rPr>
              <a:t>    "cx": 55,</a:t>
            </a:r>
          </a:p>
          <a:p>
            <a:r>
              <a:rPr lang="it-IT" sz="1200">
                <a:latin typeface="IBM Plex Sans" panose="020B0503050203000203" pitchFamily="34" charset="0"/>
              </a:rPr>
              <a:t>    "barrier": 1,</a:t>
            </a:r>
          </a:p>
          <a:p>
            <a:r>
              <a:rPr lang="it-IT" sz="1200">
                <a:latin typeface="IBM Plex Sans" panose="020B0503050203000203" pitchFamily="34" charset="0"/>
              </a:rPr>
              <a:t>    "measure": 1</a:t>
            </a:r>
          </a:p>
          <a:p>
            <a:r>
              <a:rPr lang="it-IT" sz="1200">
                <a:latin typeface="IBM Plex Sans" panose="020B0503050203000203" pitchFamily="34" charset="0"/>
              </a:rPr>
              <a:t>  }</a:t>
            </a:r>
          </a:p>
        </p:txBody>
      </p:sp>
      <p:sp>
        <p:nvSpPr>
          <p:cNvPr id="41" name="Content Placeholder 6">
            <a:extLst>
              <a:ext uri="{FF2B5EF4-FFF2-40B4-BE49-F238E27FC236}">
                <a16:creationId xmlns:a16="http://schemas.microsoft.com/office/drawing/2014/main" id="{945B8FFC-60D0-FE4A-B9BC-C219EAC30BF5}"/>
              </a:ext>
            </a:extLst>
          </p:cNvPr>
          <p:cNvSpPr txBox="1">
            <a:spLocks/>
          </p:cNvSpPr>
          <p:nvPr/>
        </p:nvSpPr>
        <p:spPr>
          <a:xfrm>
            <a:off x="7288222" y="2155539"/>
            <a:ext cx="4873298" cy="384140"/>
          </a:xfrm>
          <a:prstGeom prst="rect">
            <a:avLst/>
          </a:prstGeom>
        </p:spPr>
        <p:txBody>
          <a:bodyPr/>
          <a:lst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dirty="0" smtClean="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r>
              <a:rPr lang="it-IT" sz="1600" b="1">
                <a:solidFill>
                  <a:schemeClr val="tx1">
                    <a:lumMod val="50000"/>
                    <a:lumOff val="50000"/>
                  </a:schemeClr>
                </a:solidFill>
              </a:rPr>
              <a:t>Initial state 1001, T=1, V=1, n1, nT=2+2°ordK</a:t>
            </a:r>
          </a:p>
        </p:txBody>
      </p:sp>
      <p:sp>
        <p:nvSpPr>
          <p:cNvPr id="42" name="Rectangle 41">
            <a:extLst>
              <a:ext uri="{FF2B5EF4-FFF2-40B4-BE49-F238E27FC236}">
                <a16:creationId xmlns:a16="http://schemas.microsoft.com/office/drawing/2014/main" id="{3338A729-2DD0-5C46-9A51-41CFDBD0B0A0}"/>
              </a:ext>
            </a:extLst>
          </p:cNvPr>
          <p:cNvSpPr/>
          <p:nvPr/>
        </p:nvSpPr>
        <p:spPr>
          <a:xfrm>
            <a:off x="7278524" y="2539679"/>
            <a:ext cx="3904536" cy="276999"/>
          </a:xfrm>
          <a:prstGeom prst="rect">
            <a:avLst/>
          </a:prstGeom>
        </p:spPr>
        <p:txBody>
          <a:bodyPr wrap="square">
            <a:spAutoFit/>
          </a:bodyPr>
          <a:lstStyle/>
          <a:p>
            <a:r>
              <a:rPr lang="it-IT" sz="1200"/>
              <a:t>"_id": "7fced1b1e562431aa24b58b0efe23a38"</a:t>
            </a:r>
          </a:p>
        </p:txBody>
      </p:sp>
      <p:sp>
        <p:nvSpPr>
          <p:cNvPr id="43" name="Rectangle 42">
            <a:extLst>
              <a:ext uri="{FF2B5EF4-FFF2-40B4-BE49-F238E27FC236}">
                <a16:creationId xmlns:a16="http://schemas.microsoft.com/office/drawing/2014/main" id="{80160102-A20E-1C4F-9594-46ABBEB3AAE9}"/>
              </a:ext>
            </a:extLst>
          </p:cNvPr>
          <p:cNvSpPr/>
          <p:nvPr/>
        </p:nvSpPr>
        <p:spPr>
          <a:xfrm>
            <a:off x="7278524" y="1719717"/>
            <a:ext cx="4338047" cy="400110"/>
          </a:xfrm>
          <a:prstGeom prst="rect">
            <a:avLst/>
          </a:prstGeom>
        </p:spPr>
        <p:txBody>
          <a:bodyPr wrap="none">
            <a:spAutoFit/>
          </a:bodyPr>
          <a:lstStyle/>
          <a:p>
            <a:r>
              <a:rPr lang="it-IT" sz="2000" b="1">
                <a:latin typeface="IBM Plex Sans" panose="020B0503050203000203" pitchFamily="34" charset="0"/>
              </a:rPr>
              <a:t>ibmq_5_yorktown - ibmqx2 v2.0.0</a:t>
            </a:r>
          </a:p>
        </p:txBody>
      </p:sp>
      <p:sp>
        <p:nvSpPr>
          <p:cNvPr id="44" name="Rectangle 43">
            <a:extLst>
              <a:ext uri="{FF2B5EF4-FFF2-40B4-BE49-F238E27FC236}">
                <a16:creationId xmlns:a16="http://schemas.microsoft.com/office/drawing/2014/main" id="{A7740281-A015-0540-BEFE-B79F415F25B4}"/>
              </a:ext>
            </a:extLst>
          </p:cNvPr>
          <p:cNvSpPr/>
          <p:nvPr/>
        </p:nvSpPr>
        <p:spPr>
          <a:xfrm>
            <a:off x="11162740" y="3115659"/>
            <a:ext cx="2343684" cy="1938992"/>
          </a:xfrm>
          <a:prstGeom prst="rect">
            <a:avLst/>
          </a:prstGeom>
        </p:spPr>
        <p:txBody>
          <a:bodyPr wrap="square">
            <a:spAutoFit/>
          </a:bodyPr>
          <a:lstStyle/>
          <a:p>
            <a:r>
              <a:rPr lang="it-IT" sz="1200">
                <a:latin typeface="IBM Plex Sans" panose="020B0503050203000203" pitchFamily="34" charset="0"/>
              </a:rPr>
              <a:t>NO CORRECTION</a:t>
            </a:r>
          </a:p>
          <a:p>
            <a:r>
              <a:rPr lang="it-IT" sz="1200">
                <a:latin typeface="IBM Plex Sans" panose="020B0503050203000203" pitchFamily="34" charset="0"/>
              </a:rPr>
              <a:t>TRANSPILE L3</a:t>
            </a:r>
          </a:p>
          <a:p>
            <a:endParaRPr lang="it-IT" sz="1200">
              <a:latin typeface="IBM Plex Sans" panose="020B0503050203000203" pitchFamily="34" charset="0"/>
            </a:endParaRPr>
          </a:p>
          <a:p>
            <a:r>
              <a:rPr lang="it-IT" sz="1200">
                <a:latin typeface="IBM Plex Sans" panose="020B0503050203000203" pitchFamily="34" charset="0"/>
              </a:rPr>
              <a:t> "depth": 59,</a:t>
            </a:r>
          </a:p>
          <a:p>
            <a:r>
              <a:rPr lang="it-IT" sz="1200">
                <a:latin typeface="IBM Plex Sans" panose="020B0503050203000203" pitchFamily="34" charset="0"/>
              </a:rPr>
              <a:t>  "gates": {</a:t>
            </a:r>
          </a:p>
          <a:p>
            <a:r>
              <a:rPr lang="it-IT" sz="1200">
                <a:latin typeface="IBM Plex Sans" panose="020B0503050203000203" pitchFamily="34" charset="0"/>
              </a:rPr>
              <a:t>    "u3": 72,</a:t>
            </a:r>
          </a:p>
          <a:p>
            <a:r>
              <a:rPr lang="it-IT" sz="1200">
                <a:latin typeface="IBM Plex Sans" panose="020B0503050203000203" pitchFamily="34" charset="0"/>
              </a:rPr>
              <a:t>    "cx": 64,</a:t>
            </a:r>
          </a:p>
          <a:p>
            <a:r>
              <a:rPr lang="it-IT" sz="1200">
                <a:latin typeface="IBM Plex Sans" panose="020B0503050203000203" pitchFamily="34" charset="0"/>
              </a:rPr>
              <a:t>    "barrier": 1,</a:t>
            </a:r>
          </a:p>
          <a:p>
            <a:r>
              <a:rPr lang="it-IT" sz="1200">
                <a:latin typeface="IBM Plex Sans" panose="020B0503050203000203" pitchFamily="34" charset="0"/>
              </a:rPr>
              <a:t>    "measure": 1</a:t>
            </a:r>
          </a:p>
          <a:p>
            <a:r>
              <a:rPr lang="it-IT" sz="1200">
                <a:latin typeface="IBM Plex Sans" panose="020B0503050203000203" pitchFamily="34" charset="0"/>
              </a:rPr>
              <a:t>  }</a:t>
            </a:r>
          </a:p>
        </p:txBody>
      </p:sp>
      <p:sp>
        <p:nvSpPr>
          <p:cNvPr id="48" name="Rectangle 47">
            <a:extLst>
              <a:ext uri="{FF2B5EF4-FFF2-40B4-BE49-F238E27FC236}">
                <a16:creationId xmlns:a16="http://schemas.microsoft.com/office/drawing/2014/main" id="{7602B4B7-00FE-B849-B484-9BAAE30066F5}"/>
              </a:ext>
            </a:extLst>
          </p:cNvPr>
          <p:cNvSpPr/>
          <p:nvPr/>
        </p:nvSpPr>
        <p:spPr>
          <a:xfrm>
            <a:off x="11162740" y="5794387"/>
            <a:ext cx="2343684" cy="1938992"/>
          </a:xfrm>
          <a:prstGeom prst="rect">
            <a:avLst/>
          </a:prstGeom>
        </p:spPr>
        <p:txBody>
          <a:bodyPr wrap="square">
            <a:spAutoFit/>
          </a:bodyPr>
          <a:lstStyle/>
          <a:p>
            <a:r>
              <a:rPr lang="it-IT" sz="1200">
                <a:latin typeface="IBM Plex Sans" panose="020B0503050203000203" pitchFamily="34" charset="0"/>
              </a:rPr>
              <a:t>CORRECTION FACTOR 2.5</a:t>
            </a:r>
          </a:p>
          <a:p>
            <a:r>
              <a:rPr lang="it-IT" sz="1200">
                <a:latin typeface="IBM Plex Sans" panose="020B0503050203000203" pitchFamily="34" charset="0"/>
              </a:rPr>
              <a:t>TRANSPILE L3</a:t>
            </a:r>
          </a:p>
          <a:p>
            <a:endParaRPr lang="it-IT" sz="1200">
              <a:latin typeface="IBM Plex Sans" panose="020B0503050203000203" pitchFamily="34" charset="0"/>
            </a:endParaRPr>
          </a:p>
          <a:p>
            <a:r>
              <a:rPr lang="it-IT" sz="1200">
                <a:latin typeface="IBM Plex Sans" panose="020B0503050203000203" pitchFamily="34" charset="0"/>
              </a:rPr>
              <a:t> "depth": 59,</a:t>
            </a:r>
          </a:p>
          <a:p>
            <a:r>
              <a:rPr lang="it-IT" sz="1200">
                <a:latin typeface="IBM Plex Sans" panose="020B0503050203000203" pitchFamily="34" charset="0"/>
              </a:rPr>
              <a:t>  "gates": {</a:t>
            </a:r>
          </a:p>
          <a:p>
            <a:r>
              <a:rPr lang="it-IT" sz="1200">
                <a:latin typeface="IBM Plex Sans" panose="020B0503050203000203" pitchFamily="34" charset="0"/>
              </a:rPr>
              <a:t>    "u3": 72,</a:t>
            </a:r>
          </a:p>
          <a:p>
            <a:r>
              <a:rPr lang="it-IT" sz="1200">
                <a:latin typeface="IBM Plex Sans" panose="020B0503050203000203" pitchFamily="34" charset="0"/>
              </a:rPr>
              <a:t>    "cx": 64,</a:t>
            </a:r>
          </a:p>
          <a:p>
            <a:r>
              <a:rPr lang="it-IT" sz="1200">
                <a:latin typeface="IBM Plex Sans" panose="020B0503050203000203" pitchFamily="34" charset="0"/>
              </a:rPr>
              <a:t>    "barrier": 1,</a:t>
            </a:r>
          </a:p>
          <a:p>
            <a:r>
              <a:rPr lang="it-IT" sz="1200">
                <a:latin typeface="IBM Plex Sans" panose="020B0503050203000203" pitchFamily="34" charset="0"/>
              </a:rPr>
              <a:t>    "measure": 1</a:t>
            </a:r>
          </a:p>
          <a:p>
            <a:r>
              <a:rPr lang="it-IT" sz="1200">
                <a:latin typeface="IBM Plex Sans" panose="020B0503050203000203" pitchFamily="34" charset="0"/>
              </a:rPr>
              <a:t>  }</a:t>
            </a:r>
          </a:p>
        </p:txBody>
      </p:sp>
      <p:pic>
        <p:nvPicPr>
          <p:cNvPr id="17" name="Picture 16">
            <a:extLst>
              <a:ext uri="{FF2B5EF4-FFF2-40B4-BE49-F238E27FC236}">
                <a16:creationId xmlns:a16="http://schemas.microsoft.com/office/drawing/2014/main" id="{553C9078-BAB4-EB41-9E05-4874653BDC65}"/>
              </a:ext>
            </a:extLst>
          </p:cNvPr>
          <p:cNvPicPr>
            <a:picLocks noChangeAspect="1"/>
          </p:cNvPicPr>
          <p:nvPr/>
        </p:nvPicPr>
        <p:blipFill>
          <a:blip r:embed="rId6"/>
          <a:stretch>
            <a:fillRect/>
          </a:stretch>
        </p:blipFill>
        <p:spPr>
          <a:xfrm>
            <a:off x="7067767" y="5383715"/>
            <a:ext cx="4017762" cy="2754445"/>
          </a:xfrm>
          <a:prstGeom prst="rect">
            <a:avLst/>
          </a:prstGeom>
        </p:spPr>
      </p:pic>
      <p:sp>
        <p:nvSpPr>
          <p:cNvPr id="22" name="Rectangle 21">
            <a:extLst>
              <a:ext uri="{FF2B5EF4-FFF2-40B4-BE49-F238E27FC236}">
                <a16:creationId xmlns:a16="http://schemas.microsoft.com/office/drawing/2014/main" id="{33662286-5AB6-244D-852A-CBFA0020200A}"/>
              </a:ext>
            </a:extLst>
          </p:cNvPr>
          <p:cNvSpPr/>
          <p:nvPr/>
        </p:nvSpPr>
        <p:spPr>
          <a:xfrm>
            <a:off x="8201472" y="685800"/>
            <a:ext cx="2884051" cy="461665"/>
          </a:xfrm>
          <a:prstGeom prst="rect">
            <a:avLst/>
          </a:prstGeom>
          <a:noFill/>
        </p:spPr>
        <p:txBody>
          <a:bodyPr wrap="square" lIns="91440" tIns="45720" rIns="91440" bIns="45720">
            <a:spAutoFit/>
          </a:bodyPr>
          <a:lstStyle/>
          <a:p>
            <a:pPr algn="ctr"/>
            <a:r>
              <a:rPr lang="en-GB" sz="2400" b="1">
                <a:ln w="10160">
                  <a:solidFill>
                    <a:schemeClr val="accent5"/>
                  </a:solidFill>
                  <a:prstDash val="solid"/>
                </a:ln>
                <a:solidFill>
                  <a:srgbClr val="FFFFFF"/>
                </a:solidFill>
                <a:effectLst>
                  <a:outerShdw blurRad="38100" dist="22860" dir="5400000" algn="tl" rotWithShape="0">
                    <a:srgbClr val="000000">
                      <a:alpha val="30000"/>
                    </a:srgbClr>
                  </a:outerShdw>
                </a:effectLst>
              </a:rPr>
              <a:t>“2.5 Trotter steps”</a:t>
            </a:r>
          </a:p>
        </p:txBody>
      </p:sp>
    </p:spTree>
    <p:extLst>
      <p:ext uri="{BB962C8B-B14F-4D97-AF65-F5344CB8AC3E}">
        <p14:creationId xmlns:p14="http://schemas.microsoft.com/office/powerpoint/2010/main" val="39431453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C3A3E7FA-101E-294F-AD96-48F2D7D0395A}"/>
              </a:ext>
            </a:extLst>
          </p:cNvPr>
          <p:cNvPicPr>
            <a:picLocks noChangeAspect="1"/>
          </p:cNvPicPr>
          <p:nvPr/>
        </p:nvPicPr>
        <p:blipFill>
          <a:blip r:embed="rId2"/>
          <a:stretch>
            <a:fillRect/>
          </a:stretch>
        </p:blipFill>
        <p:spPr>
          <a:xfrm>
            <a:off x="7056861" y="5384919"/>
            <a:ext cx="4022841" cy="2757927"/>
          </a:xfrm>
          <a:prstGeom prst="rect">
            <a:avLst/>
          </a:prstGeom>
        </p:spPr>
      </p:pic>
      <p:pic>
        <p:nvPicPr>
          <p:cNvPr id="13" name="Picture 12">
            <a:extLst>
              <a:ext uri="{FF2B5EF4-FFF2-40B4-BE49-F238E27FC236}">
                <a16:creationId xmlns:a16="http://schemas.microsoft.com/office/drawing/2014/main" id="{E408D0B5-686A-3E41-8C9B-58517178A51F}"/>
              </a:ext>
            </a:extLst>
          </p:cNvPr>
          <p:cNvPicPr>
            <a:picLocks noChangeAspect="1"/>
          </p:cNvPicPr>
          <p:nvPr/>
        </p:nvPicPr>
        <p:blipFill>
          <a:blip r:embed="rId3"/>
          <a:stretch>
            <a:fillRect/>
          </a:stretch>
        </p:blipFill>
        <p:spPr>
          <a:xfrm>
            <a:off x="7066967" y="2780986"/>
            <a:ext cx="4022841" cy="2757927"/>
          </a:xfrm>
          <a:prstGeom prst="rect">
            <a:avLst/>
          </a:prstGeom>
        </p:spPr>
      </p:pic>
      <p:sp>
        <p:nvSpPr>
          <p:cNvPr id="2" name="Text Placeholder 1">
            <a:extLst>
              <a:ext uri="{FF2B5EF4-FFF2-40B4-BE49-F238E27FC236}">
                <a16:creationId xmlns:a16="http://schemas.microsoft.com/office/drawing/2014/main" id="{6FC6DC0F-20CB-8642-89F2-B39B771D84CC}"/>
              </a:ext>
            </a:extLst>
          </p:cNvPr>
          <p:cNvSpPr>
            <a:spLocks noGrp="1"/>
          </p:cNvSpPr>
          <p:nvPr>
            <p:ph type="body" sz="quarter" idx="11"/>
          </p:nvPr>
        </p:nvSpPr>
        <p:spPr/>
        <p:txBody>
          <a:bodyPr/>
          <a:lstStyle/>
          <a:p>
            <a:r>
              <a:rPr lang="it-IT"/>
              <a:t>Real runs</a:t>
            </a:r>
          </a:p>
        </p:txBody>
      </p:sp>
      <p:sp>
        <p:nvSpPr>
          <p:cNvPr id="3" name="Title 2">
            <a:extLst>
              <a:ext uri="{FF2B5EF4-FFF2-40B4-BE49-F238E27FC236}">
                <a16:creationId xmlns:a16="http://schemas.microsoft.com/office/drawing/2014/main" id="{C185E944-B7E2-D843-9010-83D182066E49}"/>
              </a:ext>
            </a:extLst>
          </p:cNvPr>
          <p:cNvSpPr>
            <a:spLocks noGrp="1"/>
          </p:cNvSpPr>
          <p:nvPr>
            <p:ph type="title"/>
          </p:nvPr>
        </p:nvSpPr>
        <p:spPr/>
        <p:txBody>
          <a:bodyPr/>
          <a:lstStyle/>
          <a:p>
            <a:r>
              <a:rPr lang="it-IT"/>
              <a:t>2 sites Hubbard HW run results</a:t>
            </a:r>
          </a:p>
        </p:txBody>
      </p:sp>
      <p:sp>
        <p:nvSpPr>
          <p:cNvPr id="5" name="Content Placeholder 6">
            <a:extLst>
              <a:ext uri="{FF2B5EF4-FFF2-40B4-BE49-F238E27FC236}">
                <a16:creationId xmlns:a16="http://schemas.microsoft.com/office/drawing/2014/main" id="{99E72595-B88B-214F-B28D-827CEEE7CA85}"/>
              </a:ext>
            </a:extLst>
          </p:cNvPr>
          <p:cNvSpPr txBox="1">
            <a:spLocks/>
          </p:cNvSpPr>
          <p:nvPr/>
        </p:nvSpPr>
        <p:spPr>
          <a:xfrm>
            <a:off x="703784" y="2103120"/>
            <a:ext cx="4645456" cy="384140"/>
          </a:xfrm>
          <a:prstGeom prst="rect">
            <a:avLst/>
          </a:prstGeom>
        </p:spPr>
        <p:txBody>
          <a:bodyPr/>
          <a:lst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dirty="0" smtClean="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r>
              <a:rPr lang="it-IT" sz="1600" b="1">
                <a:solidFill>
                  <a:schemeClr val="tx1">
                    <a:lumMod val="50000"/>
                    <a:lumOff val="50000"/>
                  </a:schemeClr>
                </a:solidFill>
              </a:rPr>
              <a:t>Initial state 1001, T=1, V=1, n1, nT=3</a:t>
            </a:r>
          </a:p>
        </p:txBody>
      </p:sp>
      <p:sp>
        <p:nvSpPr>
          <p:cNvPr id="6" name="Rectangle 5">
            <a:extLst>
              <a:ext uri="{FF2B5EF4-FFF2-40B4-BE49-F238E27FC236}">
                <a16:creationId xmlns:a16="http://schemas.microsoft.com/office/drawing/2014/main" id="{0397ADB4-B516-3F49-A54C-FA5700EB2EA9}"/>
              </a:ext>
            </a:extLst>
          </p:cNvPr>
          <p:cNvSpPr/>
          <p:nvPr/>
        </p:nvSpPr>
        <p:spPr>
          <a:xfrm>
            <a:off x="694086" y="2487260"/>
            <a:ext cx="3904536" cy="276999"/>
          </a:xfrm>
          <a:prstGeom prst="rect">
            <a:avLst/>
          </a:prstGeom>
        </p:spPr>
        <p:txBody>
          <a:bodyPr wrap="square">
            <a:spAutoFit/>
          </a:bodyPr>
          <a:lstStyle/>
          <a:p>
            <a:r>
              <a:rPr lang="it-IT" sz="1200"/>
              <a:t>"_id": "93db0ff697dd9c94ab5dd45c5efa13ad"</a:t>
            </a:r>
          </a:p>
        </p:txBody>
      </p:sp>
      <p:sp>
        <p:nvSpPr>
          <p:cNvPr id="7" name="Rectangle 6">
            <a:extLst>
              <a:ext uri="{FF2B5EF4-FFF2-40B4-BE49-F238E27FC236}">
                <a16:creationId xmlns:a16="http://schemas.microsoft.com/office/drawing/2014/main" id="{05829262-5AD5-AF45-B47D-12B0CE4983E3}"/>
              </a:ext>
            </a:extLst>
          </p:cNvPr>
          <p:cNvSpPr/>
          <p:nvPr/>
        </p:nvSpPr>
        <p:spPr>
          <a:xfrm>
            <a:off x="694086" y="1667298"/>
            <a:ext cx="4338047" cy="400110"/>
          </a:xfrm>
          <a:prstGeom prst="rect">
            <a:avLst/>
          </a:prstGeom>
        </p:spPr>
        <p:txBody>
          <a:bodyPr wrap="none">
            <a:spAutoFit/>
          </a:bodyPr>
          <a:lstStyle/>
          <a:p>
            <a:r>
              <a:rPr lang="it-IT" sz="2000" b="1">
                <a:latin typeface="IBM Plex Sans" panose="020B0503050203000203" pitchFamily="34" charset="0"/>
              </a:rPr>
              <a:t>ibmq_5_yorktown - ibmqx2 v2.0.0</a:t>
            </a:r>
          </a:p>
        </p:txBody>
      </p:sp>
      <p:sp>
        <p:nvSpPr>
          <p:cNvPr id="8" name="Rectangle 7">
            <a:extLst>
              <a:ext uri="{FF2B5EF4-FFF2-40B4-BE49-F238E27FC236}">
                <a16:creationId xmlns:a16="http://schemas.microsoft.com/office/drawing/2014/main" id="{E9FCE657-2C17-7E46-86E8-9B36F4BFE420}"/>
              </a:ext>
            </a:extLst>
          </p:cNvPr>
          <p:cNvSpPr/>
          <p:nvPr/>
        </p:nvSpPr>
        <p:spPr>
          <a:xfrm>
            <a:off x="4578302" y="3063240"/>
            <a:ext cx="2343684" cy="1938992"/>
          </a:xfrm>
          <a:prstGeom prst="rect">
            <a:avLst/>
          </a:prstGeom>
        </p:spPr>
        <p:txBody>
          <a:bodyPr wrap="square">
            <a:spAutoFit/>
          </a:bodyPr>
          <a:lstStyle/>
          <a:p>
            <a:r>
              <a:rPr lang="it-IT" sz="1200">
                <a:latin typeface="IBM Plex Sans" panose="020B0503050203000203" pitchFamily="34" charset="0"/>
              </a:rPr>
              <a:t>NO CORRECTION</a:t>
            </a:r>
          </a:p>
          <a:p>
            <a:r>
              <a:rPr lang="it-IT" sz="1200">
                <a:latin typeface="IBM Plex Sans" panose="020B0503050203000203" pitchFamily="34" charset="0"/>
              </a:rPr>
              <a:t>initial_layout = [0,1,2,3]</a:t>
            </a:r>
          </a:p>
          <a:p>
            <a:endParaRPr lang="it-IT" sz="1200">
              <a:latin typeface="IBM Plex Sans" panose="020B0503050203000203" pitchFamily="34" charset="0"/>
            </a:endParaRPr>
          </a:p>
          <a:p>
            <a:r>
              <a:rPr lang="it-IT" sz="1200">
                <a:latin typeface="IBM Plex Sans" panose="020B0503050203000203" pitchFamily="34" charset="0"/>
              </a:rPr>
              <a:t>"depth": 55,</a:t>
            </a:r>
          </a:p>
          <a:p>
            <a:r>
              <a:rPr lang="it-IT" sz="1200">
                <a:latin typeface="IBM Plex Sans" panose="020B0503050203000203" pitchFamily="34" charset="0"/>
              </a:rPr>
              <a:t>  "gates": {</a:t>
            </a:r>
          </a:p>
          <a:p>
            <a:r>
              <a:rPr lang="it-IT" sz="1200">
                <a:latin typeface="IBM Plex Sans" panose="020B0503050203000203" pitchFamily="34" charset="0"/>
              </a:rPr>
              <a:t>    "u3": 66,</a:t>
            </a:r>
          </a:p>
          <a:p>
            <a:r>
              <a:rPr lang="it-IT" sz="1200">
                <a:latin typeface="IBM Plex Sans" panose="020B0503050203000203" pitchFamily="34" charset="0"/>
              </a:rPr>
              <a:t>    "cx": 57,</a:t>
            </a:r>
          </a:p>
          <a:p>
            <a:r>
              <a:rPr lang="it-IT" sz="1200">
                <a:latin typeface="IBM Plex Sans" panose="020B0503050203000203" pitchFamily="34" charset="0"/>
              </a:rPr>
              <a:t>    "barrier": 1,</a:t>
            </a:r>
          </a:p>
          <a:p>
            <a:r>
              <a:rPr lang="it-IT" sz="1200">
                <a:latin typeface="IBM Plex Sans" panose="020B0503050203000203" pitchFamily="34" charset="0"/>
              </a:rPr>
              <a:t>    "measure": 1</a:t>
            </a:r>
          </a:p>
          <a:p>
            <a:r>
              <a:rPr lang="it-IT" sz="1200">
                <a:latin typeface="IBM Plex Sans" panose="020B0503050203000203" pitchFamily="34" charset="0"/>
              </a:rPr>
              <a:t>  }</a:t>
            </a:r>
          </a:p>
        </p:txBody>
      </p:sp>
      <p:sp>
        <p:nvSpPr>
          <p:cNvPr id="9" name="Freeform 8">
            <a:extLst>
              <a:ext uri="{FF2B5EF4-FFF2-40B4-BE49-F238E27FC236}">
                <a16:creationId xmlns:a16="http://schemas.microsoft.com/office/drawing/2014/main" id="{5BF6C044-1D47-DE40-969C-A0E9FAC62A4E}"/>
              </a:ext>
            </a:extLst>
          </p:cNvPr>
          <p:cNvSpPr/>
          <p:nvPr/>
        </p:nvSpPr>
        <p:spPr>
          <a:xfrm>
            <a:off x="8605381" y="3173640"/>
            <a:ext cx="2480153" cy="837821"/>
          </a:xfrm>
          <a:custGeom>
            <a:avLst/>
            <a:gdLst>
              <a:gd name="connsiteX0" fmla="*/ 0 w 2480153"/>
              <a:gd name="connsiteY0" fmla="*/ 436988 h 837821"/>
              <a:gd name="connsiteX1" fmla="*/ 1302707 w 2480153"/>
              <a:gd name="connsiteY1" fmla="*/ 11103 h 837821"/>
              <a:gd name="connsiteX2" fmla="*/ 2480153 w 2480153"/>
              <a:gd name="connsiteY2" fmla="*/ 837821 h 837821"/>
            </a:gdLst>
            <a:ahLst/>
            <a:cxnLst>
              <a:cxn ang="0">
                <a:pos x="connsiteX0" y="connsiteY0"/>
              </a:cxn>
              <a:cxn ang="0">
                <a:pos x="connsiteX1" y="connsiteY1"/>
              </a:cxn>
              <a:cxn ang="0">
                <a:pos x="connsiteX2" y="connsiteY2"/>
              </a:cxn>
            </a:cxnLst>
            <a:rect l="l" t="t" r="r" b="b"/>
            <a:pathLst>
              <a:path w="2480153" h="837821">
                <a:moveTo>
                  <a:pt x="0" y="436988"/>
                </a:moveTo>
                <a:cubicBezTo>
                  <a:pt x="444674" y="190642"/>
                  <a:pt x="889348" y="-55703"/>
                  <a:pt x="1302707" y="11103"/>
                </a:cubicBezTo>
                <a:cubicBezTo>
                  <a:pt x="1716066" y="77909"/>
                  <a:pt x="2386208" y="687509"/>
                  <a:pt x="2480153" y="837821"/>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9" name="Rectangle 38">
            <a:extLst>
              <a:ext uri="{FF2B5EF4-FFF2-40B4-BE49-F238E27FC236}">
                <a16:creationId xmlns:a16="http://schemas.microsoft.com/office/drawing/2014/main" id="{0E62737C-DD1E-D841-92CE-4CB1C8D81F8D}"/>
              </a:ext>
            </a:extLst>
          </p:cNvPr>
          <p:cNvSpPr/>
          <p:nvPr/>
        </p:nvSpPr>
        <p:spPr>
          <a:xfrm>
            <a:off x="5257800" y="1719717"/>
            <a:ext cx="1402045" cy="1015663"/>
          </a:xfrm>
          <a:prstGeom prst="rect">
            <a:avLst/>
          </a:prstGeom>
        </p:spPr>
        <p:txBody>
          <a:bodyPr wrap="square">
            <a:spAutoFit/>
          </a:bodyPr>
          <a:lstStyle/>
          <a:p>
            <a:r>
              <a:rPr lang="it-IT" sz="1200">
                <a:latin typeface="IBM Plex Sans" panose="020B0503050203000203" pitchFamily="34" charset="0"/>
              </a:rPr>
              <a:t>REQUIRED CX</a:t>
            </a:r>
          </a:p>
          <a:p>
            <a:r>
              <a:rPr lang="it-IT" sz="1200">
                <a:latin typeface="IBM Plex Sans" panose="020B0503050203000203" pitchFamily="34" charset="0"/>
              </a:rPr>
              <a:t>(0-1) x4 direct</a:t>
            </a:r>
          </a:p>
          <a:p>
            <a:r>
              <a:rPr lang="it-IT" sz="1200">
                <a:latin typeface="IBM Plex Sans" panose="020B0503050203000203" pitchFamily="34" charset="0"/>
              </a:rPr>
              <a:t>(2-3) x4 direct</a:t>
            </a:r>
          </a:p>
          <a:p>
            <a:r>
              <a:rPr lang="it-IT" sz="1200">
                <a:latin typeface="IBM Plex Sans" panose="020B0503050203000203" pitchFamily="34" charset="0"/>
              </a:rPr>
              <a:t>(0-3) x2 indirect</a:t>
            </a:r>
          </a:p>
          <a:p>
            <a:r>
              <a:rPr lang="it-IT" sz="1200">
                <a:latin typeface="IBM Plex Sans" panose="020B0503050203000203" pitchFamily="34" charset="0"/>
              </a:rPr>
              <a:t>(1-2) x2 direct</a:t>
            </a:r>
          </a:p>
        </p:txBody>
      </p:sp>
      <p:sp>
        <p:nvSpPr>
          <p:cNvPr id="18" name="TextBox 17">
            <a:extLst>
              <a:ext uri="{FF2B5EF4-FFF2-40B4-BE49-F238E27FC236}">
                <a16:creationId xmlns:a16="http://schemas.microsoft.com/office/drawing/2014/main" id="{FC98E0AA-B52B-B146-B63B-9A35B0C6784D}"/>
              </a:ext>
            </a:extLst>
          </p:cNvPr>
          <p:cNvSpPr txBox="1"/>
          <p:nvPr/>
        </p:nvSpPr>
        <p:spPr>
          <a:xfrm>
            <a:off x="365760" y="1096059"/>
            <a:ext cx="1541540" cy="369332"/>
          </a:xfrm>
          <a:prstGeom prst="rect">
            <a:avLst/>
          </a:prstGeom>
          <a:noFill/>
        </p:spPr>
        <p:txBody>
          <a:bodyPr wrap="square" rtlCol="0">
            <a:spAutoFit/>
          </a:bodyPr>
          <a:lstStyle/>
          <a:p>
            <a:r>
              <a:rPr lang="it-IT" sz="1800" b="1">
                <a:solidFill>
                  <a:schemeClr val="bg2">
                    <a:lumMod val="50000"/>
                  </a:schemeClr>
                </a:solidFill>
                <a:latin typeface="IBM Plex Sans" panose="020B0503050203000203" pitchFamily="34" charset="0"/>
              </a:rPr>
              <a:t>Mapping 2</a:t>
            </a:r>
          </a:p>
        </p:txBody>
      </p:sp>
      <p:sp>
        <p:nvSpPr>
          <p:cNvPr id="29" name="Rectangle 28">
            <a:extLst>
              <a:ext uri="{FF2B5EF4-FFF2-40B4-BE49-F238E27FC236}">
                <a16:creationId xmlns:a16="http://schemas.microsoft.com/office/drawing/2014/main" id="{9F8D8597-8212-B64D-B316-4AD50669CC9E}"/>
              </a:ext>
            </a:extLst>
          </p:cNvPr>
          <p:cNvSpPr/>
          <p:nvPr/>
        </p:nvSpPr>
        <p:spPr>
          <a:xfrm>
            <a:off x="4578302" y="5741968"/>
            <a:ext cx="2343684" cy="1938992"/>
          </a:xfrm>
          <a:prstGeom prst="rect">
            <a:avLst/>
          </a:prstGeom>
        </p:spPr>
        <p:txBody>
          <a:bodyPr wrap="square">
            <a:spAutoFit/>
          </a:bodyPr>
          <a:lstStyle/>
          <a:p>
            <a:r>
              <a:rPr lang="it-IT" sz="1200">
                <a:latin typeface="IBM Plex Sans" panose="020B0503050203000203" pitchFamily="34" charset="0"/>
              </a:rPr>
              <a:t>CORRECTION FACTOR 2</a:t>
            </a:r>
          </a:p>
          <a:p>
            <a:r>
              <a:rPr lang="it-IT" sz="1200">
                <a:latin typeface="IBM Plex Sans" panose="020B0503050203000203" pitchFamily="34" charset="0"/>
              </a:rPr>
              <a:t>initial_layout = [0,1,2,3]</a:t>
            </a:r>
          </a:p>
          <a:p>
            <a:endParaRPr lang="it-IT" sz="1200">
              <a:latin typeface="IBM Plex Sans" panose="020B0503050203000203" pitchFamily="34" charset="0"/>
            </a:endParaRPr>
          </a:p>
          <a:p>
            <a:r>
              <a:rPr lang="it-IT" sz="1200">
                <a:latin typeface="IBM Plex Sans" panose="020B0503050203000203" pitchFamily="34" charset="0"/>
              </a:rPr>
              <a:t>"depth": 55,</a:t>
            </a:r>
          </a:p>
          <a:p>
            <a:r>
              <a:rPr lang="it-IT" sz="1200">
                <a:latin typeface="IBM Plex Sans" panose="020B0503050203000203" pitchFamily="34" charset="0"/>
              </a:rPr>
              <a:t>  "gates": {</a:t>
            </a:r>
          </a:p>
          <a:p>
            <a:r>
              <a:rPr lang="it-IT" sz="1200">
                <a:latin typeface="IBM Plex Sans" panose="020B0503050203000203" pitchFamily="34" charset="0"/>
              </a:rPr>
              <a:t>    "u3": 66,</a:t>
            </a:r>
          </a:p>
          <a:p>
            <a:r>
              <a:rPr lang="it-IT" sz="1200">
                <a:latin typeface="IBM Plex Sans" panose="020B0503050203000203" pitchFamily="34" charset="0"/>
              </a:rPr>
              <a:t>    "cx": 57,</a:t>
            </a:r>
          </a:p>
          <a:p>
            <a:r>
              <a:rPr lang="it-IT" sz="1200">
                <a:latin typeface="IBM Plex Sans" panose="020B0503050203000203" pitchFamily="34" charset="0"/>
              </a:rPr>
              <a:t>    "barrier": 1,</a:t>
            </a:r>
          </a:p>
          <a:p>
            <a:r>
              <a:rPr lang="it-IT" sz="1200">
                <a:latin typeface="IBM Plex Sans" panose="020B0503050203000203" pitchFamily="34" charset="0"/>
              </a:rPr>
              <a:t>    "measure": 1</a:t>
            </a:r>
          </a:p>
          <a:p>
            <a:r>
              <a:rPr lang="it-IT" sz="1200">
                <a:latin typeface="IBM Plex Sans" panose="020B0503050203000203" pitchFamily="34" charset="0"/>
              </a:rPr>
              <a:t>  }</a:t>
            </a:r>
          </a:p>
        </p:txBody>
      </p:sp>
      <p:sp>
        <p:nvSpPr>
          <p:cNvPr id="41" name="Content Placeholder 6">
            <a:extLst>
              <a:ext uri="{FF2B5EF4-FFF2-40B4-BE49-F238E27FC236}">
                <a16:creationId xmlns:a16="http://schemas.microsoft.com/office/drawing/2014/main" id="{945B8FFC-60D0-FE4A-B9BC-C219EAC30BF5}"/>
              </a:ext>
            </a:extLst>
          </p:cNvPr>
          <p:cNvSpPr txBox="1">
            <a:spLocks/>
          </p:cNvSpPr>
          <p:nvPr/>
        </p:nvSpPr>
        <p:spPr>
          <a:xfrm>
            <a:off x="7288222" y="2155539"/>
            <a:ext cx="4873298" cy="384140"/>
          </a:xfrm>
          <a:prstGeom prst="rect">
            <a:avLst/>
          </a:prstGeom>
        </p:spPr>
        <p:txBody>
          <a:bodyPr/>
          <a:lst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dirty="0" smtClean="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r>
              <a:rPr lang="it-IT" sz="1600" b="1">
                <a:solidFill>
                  <a:schemeClr val="tx1">
                    <a:lumMod val="50000"/>
                    <a:lumOff val="50000"/>
                  </a:schemeClr>
                </a:solidFill>
              </a:rPr>
              <a:t>Initial state 1001, T=1, V=1, n1, nT=3</a:t>
            </a:r>
          </a:p>
        </p:txBody>
      </p:sp>
      <p:sp>
        <p:nvSpPr>
          <p:cNvPr id="42" name="Rectangle 41">
            <a:extLst>
              <a:ext uri="{FF2B5EF4-FFF2-40B4-BE49-F238E27FC236}">
                <a16:creationId xmlns:a16="http://schemas.microsoft.com/office/drawing/2014/main" id="{3338A729-2DD0-5C46-9A51-41CFDBD0B0A0}"/>
              </a:ext>
            </a:extLst>
          </p:cNvPr>
          <p:cNvSpPr/>
          <p:nvPr/>
        </p:nvSpPr>
        <p:spPr>
          <a:xfrm>
            <a:off x="7278524" y="2539679"/>
            <a:ext cx="3904536" cy="276999"/>
          </a:xfrm>
          <a:prstGeom prst="rect">
            <a:avLst/>
          </a:prstGeom>
        </p:spPr>
        <p:txBody>
          <a:bodyPr wrap="square">
            <a:spAutoFit/>
          </a:bodyPr>
          <a:lstStyle/>
          <a:p>
            <a:r>
              <a:rPr lang="it-IT" sz="1200"/>
              <a:t>"_id": "c9d77ae9b737f32bb05e26f35bc84e00"</a:t>
            </a:r>
          </a:p>
        </p:txBody>
      </p:sp>
      <p:sp>
        <p:nvSpPr>
          <p:cNvPr id="43" name="Rectangle 42">
            <a:extLst>
              <a:ext uri="{FF2B5EF4-FFF2-40B4-BE49-F238E27FC236}">
                <a16:creationId xmlns:a16="http://schemas.microsoft.com/office/drawing/2014/main" id="{80160102-A20E-1C4F-9594-46ABBEB3AAE9}"/>
              </a:ext>
            </a:extLst>
          </p:cNvPr>
          <p:cNvSpPr/>
          <p:nvPr/>
        </p:nvSpPr>
        <p:spPr>
          <a:xfrm>
            <a:off x="7278524" y="1719717"/>
            <a:ext cx="4338047" cy="400110"/>
          </a:xfrm>
          <a:prstGeom prst="rect">
            <a:avLst/>
          </a:prstGeom>
        </p:spPr>
        <p:txBody>
          <a:bodyPr wrap="none">
            <a:spAutoFit/>
          </a:bodyPr>
          <a:lstStyle/>
          <a:p>
            <a:r>
              <a:rPr lang="it-IT" sz="2000" b="1">
                <a:latin typeface="IBM Plex Sans" panose="020B0503050203000203" pitchFamily="34" charset="0"/>
              </a:rPr>
              <a:t>ibmq_5_yorktown - ibmqx2 v2.0.0</a:t>
            </a:r>
          </a:p>
        </p:txBody>
      </p:sp>
      <p:sp>
        <p:nvSpPr>
          <p:cNvPr id="44" name="Rectangle 43">
            <a:extLst>
              <a:ext uri="{FF2B5EF4-FFF2-40B4-BE49-F238E27FC236}">
                <a16:creationId xmlns:a16="http://schemas.microsoft.com/office/drawing/2014/main" id="{A7740281-A015-0540-BEFE-B79F415F25B4}"/>
              </a:ext>
            </a:extLst>
          </p:cNvPr>
          <p:cNvSpPr/>
          <p:nvPr/>
        </p:nvSpPr>
        <p:spPr>
          <a:xfrm>
            <a:off x="11162740" y="3115659"/>
            <a:ext cx="2343684" cy="1938992"/>
          </a:xfrm>
          <a:prstGeom prst="rect">
            <a:avLst/>
          </a:prstGeom>
        </p:spPr>
        <p:txBody>
          <a:bodyPr wrap="square">
            <a:spAutoFit/>
          </a:bodyPr>
          <a:lstStyle/>
          <a:p>
            <a:r>
              <a:rPr lang="it-IT" sz="1200">
                <a:latin typeface="IBM Plex Sans" panose="020B0503050203000203" pitchFamily="34" charset="0"/>
              </a:rPr>
              <a:t>NO CORRECTION</a:t>
            </a:r>
          </a:p>
          <a:p>
            <a:r>
              <a:rPr lang="it-IT" sz="1200">
                <a:latin typeface="IBM Plex Sans" panose="020B0503050203000203" pitchFamily="34" charset="0"/>
              </a:rPr>
              <a:t>TRANSPILE L3</a:t>
            </a:r>
          </a:p>
          <a:p>
            <a:endParaRPr lang="it-IT" sz="1200">
              <a:latin typeface="IBM Plex Sans" panose="020B0503050203000203" pitchFamily="34" charset="0"/>
            </a:endParaRPr>
          </a:p>
          <a:p>
            <a:r>
              <a:rPr lang="it-IT" sz="1200">
                <a:latin typeface="IBM Plex Sans" panose="020B0503050203000203" pitchFamily="34" charset="0"/>
              </a:rPr>
              <a:t>"depth": 58,</a:t>
            </a:r>
          </a:p>
          <a:p>
            <a:r>
              <a:rPr lang="it-IT" sz="1200">
                <a:latin typeface="IBM Plex Sans" panose="020B0503050203000203" pitchFamily="34" charset="0"/>
              </a:rPr>
              <a:t>  "gates": {</a:t>
            </a:r>
          </a:p>
          <a:p>
            <a:r>
              <a:rPr lang="it-IT" sz="1200">
                <a:latin typeface="IBM Plex Sans" panose="020B0503050203000203" pitchFamily="34" charset="0"/>
              </a:rPr>
              <a:t>    "u3": 66,</a:t>
            </a:r>
          </a:p>
          <a:p>
            <a:r>
              <a:rPr lang="it-IT" sz="1200">
                <a:latin typeface="IBM Plex Sans" panose="020B0503050203000203" pitchFamily="34" charset="0"/>
              </a:rPr>
              <a:t>    "cx": 63,</a:t>
            </a:r>
          </a:p>
          <a:p>
            <a:r>
              <a:rPr lang="it-IT" sz="1200">
                <a:latin typeface="IBM Plex Sans" panose="020B0503050203000203" pitchFamily="34" charset="0"/>
              </a:rPr>
              <a:t>    "barrier": 1,</a:t>
            </a:r>
          </a:p>
          <a:p>
            <a:r>
              <a:rPr lang="it-IT" sz="1200">
                <a:latin typeface="IBM Plex Sans" panose="020B0503050203000203" pitchFamily="34" charset="0"/>
              </a:rPr>
              <a:t>    "measure": 1</a:t>
            </a:r>
          </a:p>
          <a:p>
            <a:r>
              <a:rPr lang="it-IT" sz="1200">
                <a:latin typeface="IBM Plex Sans" panose="020B0503050203000203" pitchFamily="34" charset="0"/>
              </a:rPr>
              <a:t>  }</a:t>
            </a:r>
          </a:p>
        </p:txBody>
      </p:sp>
      <p:sp>
        <p:nvSpPr>
          <p:cNvPr id="48" name="Rectangle 47">
            <a:extLst>
              <a:ext uri="{FF2B5EF4-FFF2-40B4-BE49-F238E27FC236}">
                <a16:creationId xmlns:a16="http://schemas.microsoft.com/office/drawing/2014/main" id="{7602B4B7-00FE-B849-B484-9BAAE30066F5}"/>
              </a:ext>
            </a:extLst>
          </p:cNvPr>
          <p:cNvSpPr/>
          <p:nvPr/>
        </p:nvSpPr>
        <p:spPr>
          <a:xfrm>
            <a:off x="11162740" y="5794387"/>
            <a:ext cx="2343684" cy="1938992"/>
          </a:xfrm>
          <a:prstGeom prst="rect">
            <a:avLst/>
          </a:prstGeom>
        </p:spPr>
        <p:txBody>
          <a:bodyPr wrap="square">
            <a:spAutoFit/>
          </a:bodyPr>
          <a:lstStyle/>
          <a:p>
            <a:r>
              <a:rPr lang="it-IT" sz="1200">
                <a:latin typeface="IBM Plex Sans" panose="020B0503050203000203" pitchFamily="34" charset="0"/>
              </a:rPr>
              <a:t>CORRECTION FACTOR 4</a:t>
            </a:r>
          </a:p>
          <a:p>
            <a:r>
              <a:rPr lang="it-IT" sz="1200">
                <a:latin typeface="IBM Plex Sans" panose="020B0503050203000203" pitchFamily="34" charset="0"/>
              </a:rPr>
              <a:t>TRANSPILE L3</a:t>
            </a:r>
          </a:p>
          <a:p>
            <a:endParaRPr lang="it-IT" sz="1200">
              <a:latin typeface="IBM Plex Sans" panose="020B0503050203000203" pitchFamily="34" charset="0"/>
            </a:endParaRPr>
          </a:p>
          <a:p>
            <a:r>
              <a:rPr lang="it-IT" sz="1200">
                <a:latin typeface="IBM Plex Sans" panose="020B0503050203000203" pitchFamily="34" charset="0"/>
              </a:rPr>
              <a:t> "depth": 58,</a:t>
            </a:r>
          </a:p>
          <a:p>
            <a:r>
              <a:rPr lang="it-IT" sz="1200">
                <a:latin typeface="IBM Plex Sans" panose="020B0503050203000203" pitchFamily="34" charset="0"/>
              </a:rPr>
              <a:t>  "gates": {</a:t>
            </a:r>
          </a:p>
          <a:p>
            <a:r>
              <a:rPr lang="it-IT" sz="1200">
                <a:latin typeface="IBM Plex Sans" panose="020B0503050203000203" pitchFamily="34" charset="0"/>
              </a:rPr>
              <a:t>    "u3": 66,</a:t>
            </a:r>
          </a:p>
          <a:p>
            <a:r>
              <a:rPr lang="it-IT" sz="1200">
                <a:latin typeface="IBM Plex Sans" panose="020B0503050203000203" pitchFamily="34" charset="0"/>
              </a:rPr>
              <a:t>    "cx": 63,</a:t>
            </a:r>
          </a:p>
          <a:p>
            <a:r>
              <a:rPr lang="it-IT" sz="1200">
                <a:latin typeface="IBM Plex Sans" panose="020B0503050203000203" pitchFamily="34" charset="0"/>
              </a:rPr>
              <a:t>    "barrier": 1,</a:t>
            </a:r>
          </a:p>
          <a:p>
            <a:r>
              <a:rPr lang="it-IT" sz="1200">
                <a:latin typeface="IBM Plex Sans" panose="020B0503050203000203" pitchFamily="34" charset="0"/>
              </a:rPr>
              <a:t>    "measure": 1</a:t>
            </a:r>
          </a:p>
          <a:p>
            <a:r>
              <a:rPr lang="it-IT" sz="1200">
                <a:latin typeface="IBM Plex Sans" panose="020B0503050203000203" pitchFamily="34" charset="0"/>
              </a:rPr>
              <a:t>  }</a:t>
            </a:r>
          </a:p>
        </p:txBody>
      </p:sp>
      <p:pic>
        <p:nvPicPr>
          <p:cNvPr id="22" name="Picture 21">
            <a:extLst>
              <a:ext uri="{FF2B5EF4-FFF2-40B4-BE49-F238E27FC236}">
                <a16:creationId xmlns:a16="http://schemas.microsoft.com/office/drawing/2014/main" id="{AF7A9198-93A8-D944-A649-C12A81F72D55}"/>
              </a:ext>
            </a:extLst>
          </p:cNvPr>
          <p:cNvPicPr>
            <a:picLocks noChangeAspect="1"/>
          </p:cNvPicPr>
          <p:nvPr/>
        </p:nvPicPr>
        <p:blipFill rotWithShape="1">
          <a:blip r:embed="rId4"/>
          <a:srcRect b="5732"/>
          <a:stretch/>
        </p:blipFill>
        <p:spPr>
          <a:xfrm>
            <a:off x="12112203" y="0"/>
            <a:ext cx="2518198" cy="1579559"/>
          </a:xfrm>
          <a:prstGeom prst="rect">
            <a:avLst/>
          </a:prstGeom>
        </p:spPr>
      </p:pic>
      <p:pic>
        <p:nvPicPr>
          <p:cNvPr id="10" name="Picture 9">
            <a:extLst>
              <a:ext uri="{FF2B5EF4-FFF2-40B4-BE49-F238E27FC236}">
                <a16:creationId xmlns:a16="http://schemas.microsoft.com/office/drawing/2014/main" id="{D4D2A497-7AEC-D743-9342-4D0ECCD1310A}"/>
              </a:ext>
            </a:extLst>
          </p:cNvPr>
          <p:cNvPicPr>
            <a:picLocks noChangeAspect="1"/>
          </p:cNvPicPr>
          <p:nvPr/>
        </p:nvPicPr>
        <p:blipFill>
          <a:blip r:embed="rId5"/>
          <a:stretch>
            <a:fillRect/>
          </a:stretch>
        </p:blipFill>
        <p:spPr>
          <a:xfrm>
            <a:off x="411999" y="2765644"/>
            <a:ext cx="4022841" cy="2757927"/>
          </a:xfrm>
          <a:prstGeom prst="rect">
            <a:avLst/>
          </a:prstGeom>
        </p:spPr>
      </p:pic>
      <p:pic>
        <p:nvPicPr>
          <p:cNvPr id="11" name="Picture 10">
            <a:extLst>
              <a:ext uri="{FF2B5EF4-FFF2-40B4-BE49-F238E27FC236}">
                <a16:creationId xmlns:a16="http://schemas.microsoft.com/office/drawing/2014/main" id="{5B410124-5120-CD4F-A3EE-1909E1EFA310}"/>
              </a:ext>
            </a:extLst>
          </p:cNvPr>
          <p:cNvPicPr>
            <a:picLocks noChangeAspect="1"/>
          </p:cNvPicPr>
          <p:nvPr/>
        </p:nvPicPr>
        <p:blipFill>
          <a:blip r:embed="rId6"/>
          <a:stretch>
            <a:fillRect/>
          </a:stretch>
        </p:blipFill>
        <p:spPr>
          <a:xfrm>
            <a:off x="411480" y="5440680"/>
            <a:ext cx="4022839" cy="2757926"/>
          </a:xfrm>
          <a:prstGeom prst="rect">
            <a:avLst/>
          </a:prstGeom>
        </p:spPr>
      </p:pic>
      <p:sp>
        <p:nvSpPr>
          <p:cNvPr id="23" name="Rectangle 22">
            <a:extLst>
              <a:ext uri="{FF2B5EF4-FFF2-40B4-BE49-F238E27FC236}">
                <a16:creationId xmlns:a16="http://schemas.microsoft.com/office/drawing/2014/main" id="{A0528F30-D7E7-2149-8331-406F43D33640}"/>
              </a:ext>
            </a:extLst>
          </p:cNvPr>
          <p:cNvSpPr/>
          <p:nvPr/>
        </p:nvSpPr>
        <p:spPr>
          <a:xfrm>
            <a:off x="8201472" y="685800"/>
            <a:ext cx="2884051" cy="461665"/>
          </a:xfrm>
          <a:prstGeom prst="rect">
            <a:avLst/>
          </a:prstGeom>
          <a:noFill/>
        </p:spPr>
        <p:txBody>
          <a:bodyPr wrap="square" lIns="91440" tIns="45720" rIns="91440" bIns="45720">
            <a:spAutoFit/>
          </a:bodyPr>
          <a:lstStyle/>
          <a:p>
            <a:pPr algn="ctr"/>
            <a:r>
              <a:rPr lang="en-GB" sz="2400" b="1">
                <a:ln w="10160">
                  <a:solidFill>
                    <a:schemeClr val="accent5"/>
                  </a:solidFill>
                  <a:prstDash val="solid"/>
                </a:ln>
                <a:solidFill>
                  <a:srgbClr val="FFFFFF"/>
                </a:solidFill>
                <a:effectLst>
                  <a:outerShdw blurRad="38100" dist="22860" dir="5400000" algn="tl" rotWithShape="0">
                    <a:srgbClr val="000000">
                      <a:alpha val="30000"/>
                    </a:srgbClr>
                  </a:outerShdw>
                </a:effectLst>
              </a:rPr>
              <a:t>“3 Trotter steps”</a:t>
            </a:r>
          </a:p>
        </p:txBody>
      </p:sp>
    </p:spTree>
    <p:extLst>
      <p:ext uri="{BB962C8B-B14F-4D97-AF65-F5344CB8AC3E}">
        <p14:creationId xmlns:p14="http://schemas.microsoft.com/office/powerpoint/2010/main" val="351473175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56510E6D-1D06-5040-97BB-7391C03F7E67}"/>
              </a:ext>
            </a:extLst>
          </p:cNvPr>
          <p:cNvPicPr>
            <a:picLocks noChangeAspect="1"/>
          </p:cNvPicPr>
          <p:nvPr/>
        </p:nvPicPr>
        <p:blipFill>
          <a:blip r:embed="rId2"/>
          <a:stretch>
            <a:fillRect/>
          </a:stretch>
        </p:blipFill>
        <p:spPr>
          <a:xfrm>
            <a:off x="7065855" y="2749635"/>
            <a:ext cx="4011419" cy="2750097"/>
          </a:xfrm>
          <a:prstGeom prst="rect">
            <a:avLst/>
          </a:prstGeom>
        </p:spPr>
      </p:pic>
      <p:sp>
        <p:nvSpPr>
          <p:cNvPr id="2" name="Text Placeholder 1">
            <a:extLst>
              <a:ext uri="{FF2B5EF4-FFF2-40B4-BE49-F238E27FC236}">
                <a16:creationId xmlns:a16="http://schemas.microsoft.com/office/drawing/2014/main" id="{6FC6DC0F-20CB-8642-89F2-B39B771D84CC}"/>
              </a:ext>
            </a:extLst>
          </p:cNvPr>
          <p:cNvSpPr>
            <a:spLocks noGrp="1"/>
          </p:cNvSpPr>
          <p:nvPr>
            <p:ph type="body" sz="quarter" idx="11"/>
          </p:nvPr>
        </p:nvSpPr>
        <p:spPr/>
        <p:txBody>
          <a:bodyPr/>
          <a:lstStyle/>
          <a:p>
            <a:r>
              <a:rPr lang="it-IT"/>
              <a:t>Real runs</a:t>
            </a:r>
          </a:p>
        </p:txBody>
      </p:sp>
      <p:sp>
        <p:nvSpPr>
          <p:cNvPr id="3" name="Title 2">
            <a:extLst>
              <a:ext uri="{FF2B5EF4-FFF2-40B4-BE49-F238E27FC236}">
                <a16:creationId xmlns:a16="http://schemas.microsoft.com/office/drawing/2014/main" id="{C185E944-B7E2-D843-9010-83D182066E49}"/>
              </a:ext>
            </a:extLst>
          </p:cNvPr>
          <p:cNvSpPr>
            <a:spLocks noGrp="1"/>
          </p:cNvSpPr>
          <p:nvPr>
            <p:ph type="title"/>
          </p:nvPr>
        </p:nvSpPr>
        <p:spPr/>
        <p:txBody>
          <a:bodyPr/>
          <a:lstStyle/>
          <a:p>
            <a:r>
              <a:rPr lang="it-IT"/>
              <a:t>2 sites Hubbard HW run results</a:t>
            </a:r>
          </a:p>
        </p:txBody>
      </p:sp>
      <p:sp>
        <p:nvSpPr>
          <p:cNvPr id="5" name="Content Placeholder 6">
            <a:extLst>
              <a:ext uri="{FF2B5EF4-FFF2-40B4-BE49-F238E27FC236}">
                <a16:creationId xmlns:a16="http://schemas.microsoft.com/office/drawing/2014/main" id="{99E72595-B88B-214F-B28D-827CEEE7CA85}"/>
              </a:ext>
            </a:extLst>
          </p:cNvPr>
          <p:cNvSpPr txBox="1">
            <a:spLocks/>
          </p:cNvSpPr>
          <p:nvPr/>
        </p:nvSpPr>
        <p:spPr>
          <a:xfrm>
            <a:off x="703784" y="2103120"/>
            <a:ext cx="4645456" cy="384140"/>
          </a:xfrm>
          <a:prstGeom prst="rect">
            <a:avLst/>
          </a:prstGeom>
        </p:spPr>
        <p:txBody>
          <a:bodyPr/>
          <a:lst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dirty="0" smtClean="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r>
              <a:rPr lang="it-IT" sz="1600" b="1">
                <a:solidFill>
                  <a:schemeClr val="tx1">
                    <a:lumMod val="50000"/>
                    <a:lumOff val="50000"/>
                  </a:schemeClr>
                </a:solidFill>
              </a:rPr>
              <a:t>Initial state 1001, T=1, V=1, n1, nT=3+2°ordK</a:t>
            </a:r>
          </a:p>
        </p:txBody>
      </p:sp>
      <p:sp>
        <p:nvSpPr>
          <p:cNvPr id="6" name="Rectangle 5">
            <a:extLst>
              <a:ext uri="{FF2B5EF4-FFF2-40B4-BE49-F238E27FC236}">
                <a16:creationId xmlns:a16="http://schemas.microsoft.com/office/drawing/2014/main" id="{0397ADB4-B516-3F49-A54C-FA5700EB2EA9}"/>
              </a:ext>
            </a:extLst>
          </p:cNvPr>
          <p:cNvSpPr/>
          <p:nvPr/>
        </p:nvSpPr>
        <p:spPr>
          <a:xfrm>
            <a:off x="694086" y="2487260"/>
            <a:ext cx="3904536" cy="276999"/>
          </a:xfrm>
          <a:prstGeom prst="rect">
            <a:avLst/>
          </a:prstGeom>
        </p:spPr>
        <p:txBody>
          <a:bodyPr wrap="square">
            <a:spAutoFit/>
          </a:bodyPr>
          <a:lstStyle/>
          <a:p>
            <a:r>
              <a:rPr lang="it-IT" sz="1200"/>
              <a:t>"_id": "971a007c0ccd73849eb9f7addbd756d5"</a:t>
            </a:r>
          </a:p>
        </p:txBody>
      </p:sp>
      <p:sp>
        <p:nvSpPr>
          <p:cNvPr id="7" name="Rectangle 6">
            <a:extLst>
              <a:ext uri="{FF2B5EF4-FFF2-40B4-BE49-F238E27FC236}">
                <a16:creationId xmlns:a16="http://schemas.microsoft.com/office/drawing/2014/main" id="{05829262-5AD5-AF45-B47D-12B0CE4983E3}"/>
              </a:ext>
            </a:extLst>
          </p:cNvPr>
          <p:cNvSpPr/>
          <p:nvPr/>
        </p:nvSpPr>
        <p:spPr>
          <a:xfrm>
            <a:off x="694086" y="1667298"/>
            <a:ext cx="4338047" cy="400110"/>
          </a:xfrm>
          <a:prstGeom prst="rect">
            <a:avLst/>
          </a:prstGeom>
        </p:spPr>
        <p:txBody>
          <a:bodyPr wrap="none">
            <a:spAutoFit/>
          </a:bodyPr>
          <a:lstStyle/>
          <a:p>
            <a:r>
              <a:rPr lang="it-IT" sz="2000" b="1">
                <a:latin typeface="IBM Plex Sans" panose="020B0503050203000203" pitchFamily="34" charset="0"/>
              </a:rPr>
              <a:t>ibmq_5_yorktown - ibmqx2 v2.0.0</a:t>
            </a:r>
          </a:p>
        </p:txBody>
      </p:sp>
      <p:sp>
        <p:nvSpPr>
          <p:cNvPr id="8" name="Rectangle 7">
            <a:extLst>
              <a:ext uri="{FF2B5EF4-FFF2-40B4-BE49-F238E27FC236}">
                <a16:creationId xmlns:a16="http://schemas.microsoft.com/office/drawing/2014/main" id="{E9FCE657-2C17-7E46-86E8-9B36F4BFE420}"/>
              </a:ext>
            </a:extLst>
          </p:cNvPr>
          <p:cNvSpPr/>
          <p:nvPr/>
        </p:nvSpPr>
        <p:spPr>
          <a:xfrm>
            <a:off x="4578302" y="3063240"/>
            <a:ext cx="2343684" cy="1938992"/>
          </a:xfrm>
          <a:prstGeom prst="rect">
            <a:avLst/>
          </a:prstGeom>
        </p:spPr>
        <p:txBody>
          <a:bodyPr wrap="square">
            <a:spAutoFit/>
          </a:bodyPr>
          <a:lstStyle/>
          <a:p>
            <a:r>
              <a:rPr lang="it-IT" sz="1200">
                <a:latin typeface="IBM Plex Sans" panose="020B0503050203000203" pitchFamily="34" charset="0"/>
              </a:rPr>
              <a:t>NO CORRECTION</a:t>
            </a:r>
          </a:p>
          <a:p>
            <a:r>
              <a:rPr lang="it-IT" sz="1200">
                <a:latin typeface="IBM Plex Sans" panose="020B0503050203000203" pitchFamily="34" charset="0"/>
              </a:rPr>
              <a:t>initial_layout = [0,1,2,3]</a:t>
            </a:r>
          </a:p>
          <a:p>
            <a:endParaRPr lang="it-IT" sz="1200">
              <a:latin typeface="IBM Plex Sans" panose="020B0503050203000203" pitchFamily="34" charset="0"/>
            </a:endParaRPr>
          </a:p>
          <a:p>
            <a:r>
              <a:rPr lang="it-IT" sz="1200">
                <a:latin typeface="IBM Plex Sans" panose="020B0503050203000203" pitchFamily="34" charset="0"/>
              </a:rPr>
              <a:t>"depth": 83,</a:t>
            </a:r>
          </a:p>
          <a:p>
            <a:r>
              <a:rPr lang="it-IT" sz="1200">
                <a:latin typeface="IBM Plex Sans" panose="020B0503050203000203" pitchFamily="34" charset="0"/>
              </a:rPr>
              <a:t>  "gates": {</a:t>
            </a:r>
          </a:p>
          <a:p>
            <a:r>
              <a:rPr lang="it-IT" sz="1200">
                <a:latin typeface="IBM Plex Sans" panose="020B0503050203000203" pitchFamily="34" charset="0"/>
              </a:rPr>
              <a:t>    "u3": 106,</a:t>
            </a:r>
          </a:p>
          <a:p>
            <a:r>
              <a:rPr lang="it-IT" sz="1200">
                <a:latin typeface="IBM Plex Sans" panose="020B0503050203000203" pitchFamily="34" charset="0"/>
              </a:rPr>
              <a:t>    "cx": 87,</a:t>
            </a:r>
          </a:p>
          <a:p>
            <a:r>
              <a:rPr lang="it-IT" sz="1200">
                <a:latin typeface="IBM Plex Sans" panose="020B0503050203000203" pitchFamily="34" charset="0"/>
              </a:rPr>
              <a:t>    "barrier": 1,</a:t>
            </a:r>
          </a:p>
          <a:p>
            <a:r>
              <a:rPr lang="it-IT" sz="1200">
                <a:latin typeface="IBM Plex Sans" panose="020B0503050203000203" pitchFamily="34" charset="0"/>
              </a:rPr>
              <a:t>    "measure": 1</a:t>
            </a:r>
          </a:p>
          <a:p>
            <a:r>
              <a:rPr lang="it-IT" sz="1200">
                <a:latin typeface="IBM Plex Sans" panose="020B0503050203000203" pitchFamily="34" charset="0"/>
              </a:rPr>
              <a:t>  }</a:t>
            </a:r>
          </a:p>
        </p:txBody>
      </p:sp>
      <p:sp>
        <p:nvSpPr>
          <p:cNvPr id="9" name="Freeform 8">
            <a:extLst>
              <a:ext uri="{FF2B5EF4-FFF2-40B4-BE49-F238E27FC236}">
                <a16:creationId xmlns:a16="http://schemas.microsoft.com/office/drawing/2014/main" id="{5BF6C044-1D47-DE40-969C-A0E9FAC62A4E}"/>
              </a:ext>
            </a:extLst>
          </p:cNvPr>
          <p:cNvSpPr/>
          <p:nvPr/>
        </p:nvSpPr>
        <p:spPr>
          <a:xfrm>
            <a:off x="8605381" y="3173640"/>
            <a:ext cx="2480153" cy="837821"/>
          </a:xfrm>
          <a:custGeom>
            <a:avLst/>
            <a:gdLst>
              <a:gd name="connsiteX0" fmla="*/ 0 w 2480153"/>
              <a:gd name="connsiteY0" fmla="*/ 436988 h 837821"/>
              <a:gd name="connsiteX1" fmla="*/ 1302707 w 2480153"/>
              <a:gd name="connsiteY1" fmla="*/ 11103 h 837821"/>
              <a:gd name="connsiteX2" fmla="*/ 2480153 w 2480153"/>
              <a:gd name="connsiteY2" fmla="*/ 837821 h 837821"/>
            </a:gdLst>
            <a:ahLst/>
            <a:cxnLst>
              <a:cxn ang="0">
                <a:pos x="connsiteX0" y="connsiteY0"/>
              </a:cxn>
              <a:cxn ang="0">
                <a:pos x="connsiteX1" y="connsiteY1"/>
              </a:cxn>
              <a:cxn ang="0">
                <a:pos x="connsiteX2" y="connsiteY2"/>
              </a:cxn>
            </a:cxnLst>
            <a:rect l="l" t="t" r="r" b="b"/>
            <a:pathLst>
              <a:path w="2480153" h="837821">
                <a:moveTo>
                  <a:pt x="0" y="436988"/>
                </a:moveTo>
                <a:cubicBezTo>
                  <a:pt x="444674" y="190642"/>
                  <a:pt x="889348" y="-55703"/>
                  <a:pt x="1302707" y="11103"/>
                </a:cubicBezTo>
                <a:cubicBezTo>
                  <a:pt x="1716066" y="77909"/>
                  <a:pt x="2386208" y="687509"/>
                  <a:pt x="2480153" y="837821"/>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9" name="Rectangle 38">
            <a:extLst>
              <a:ext uri="{FF2B5EF4-FFF2-40B4-BE49-F238E27FC236}">
                <a16:creationId xmlns:a16="http://schemas.microsoft.com/office/drawing/2014/main" id="{0E62737C-DD1E-D841-92CE-4CB1C8D81F8D}"/>
              </a:ext>
            </a:extLst>
          </p:cNvPr>
          <p:cNvSpPr/>
          <p:nvPr/>
        </p:nvSpPr>
        <p:spPr>
          <a:xfrm>
            <a:off x="5257800" y="1719717"/>
            <a:ext cx="1402045" cy="1015663"/>
          </a:xfrm>
          <a:prstGeom prst="rect">
            <a:avLst/>
          </a:prstGeom>
        </p:spPr>
        <p:txBody>
          <a:bodyPr wrap="square">
            <a:spAutoFit/>
          </a:bodyPr>
          <a:lstStyle/>
          <a:p>
            <a:r>
              <a:rPr lang="it-IT" sz="1200">
                <a:latin typeface="IBM Plex Sans" panose="020B0503050203000203" pitchFamily="34" charset="0"/>
              </a:rPr>
              <a:t>REQUIRED CX</a:t>
            </a:r>
          </a:p>
          <a:p>
            <a:r>
              <a:rPr lang="it-IT" sz="1200">
                <a:latin typeface="IBM Plex Sans" panose="020B0503050203000203" pitchFamily="34" charset="0"/>
              </a:rPr>
              <a:t>(0-1) x4 direct</a:t>
            </a:r>
          </a:p>
          <a:p>
            <a:r>
              <a:rPr lang="it-IT" sz="1200">
                <a:latin typeface="IBM Plex Sans" panose="020B0503050203000203" pitchFamily="34" charset="0"/>
              </a:rPr>
              <a:t>(2-3) x4 direct</a:t>
            </a:r>
          </a:p>
          <a:p>
            <a:r>
              <a:rPr lang="it-IT" sz="1200">
                <a:latin typeface="IBM Plex Sans" panose="020B0503050203000203" pitchFamily="34" charset="0"/>
              </a:rPr>
              <a:t>(0-3) x2 indirect</a:t>
            </a:r>
          </a:p>
          <a:p>
            <a:r>
              <a:rPr lang="it-IT" sz="1200">
                <a:latin typeface="IBM Plex Sans" panose="020B0503050203000203" pitchFamily="34" charset="0"/>
              </a:rPr>
              <a:t>(1-2) x2 direct</a:t>
            </a:r>
          </a:p>
        </p:txBody>
      </p:sp>
      <p:sp>
        <p:nvSpPr>
          <p:cNvPr id="18" name="TextBox 17">
            <a:extLst>
              <a:ext uri="{FF2B5EF4-FFF2-40B4-BE49-F238E27FC236}">
                <a16:creationId xmlns:a16="http://schemas.microsoft.com/office/drawing/2014/main" id="{FC98E0AA-B52B-B146-B63B-9A35B0C6784D}"/>
              </a:ext>
            </a:extLst>
          </p:cNvPr>
          <p:cNvSpPr txBox="1"/>
          <p:nvPr/>
        </p:nvSpPr>
        <p:spPr>
          <a:xfrm>
            <a:off x="365760" y="1096059"/>
            <a:ext cx="1541540" cy="369332"/>
          </a:xfrm>
          <a:prstGeom prst="rect">
            <a:avLst/>
          </a:prstGeom>
          <a:noFill/>
        </p:spPr>
        <p:txBody>
          <a:bodyPr wrap="square" rtlCol="0">
            <a:spAutoFit/>
          </a:bodyPr>
          <a:lstStyle/>
          <a:p>
            <a:r>
              <a:rPr lang="it-IT" sz="1800" b="1">
                <a:solidFill>
                  <a:schemeClr val="bg2">
                    <a:lumMod val="50000"/>
                  </a:schemeClr>
                </a:solidFill>
                <a:latin typeface="IBM Plex Sans" panose="020B0503050203000203" pitchFamily="34" charset="0"/>
              </a:rPr>
              <a:t>Mapping 2</a:t>
            </a:r>
          </a:p>
        </p:txBody>
      </p:sp>
      <p:sp>
        <p:nvSpPr>
          <p:cNvPr id="29" name="Rectangle 28">
            <a:extLst>
              <a:ext uri="{FF2B5EF4-FFF2-40B4-BE49-F238E27FC236}">
                <a16:creationId xmlns:a16="http://schemas.microsoft.com/office/drawing/2014/main" id="{9F8D8597-8212-B64D-B316-4AD50669CC9E}"/>
              </a:ext>
            </a:extLst>
          </p:cNvPr>
          <p:cNvSpPr/>
          <p:nvPr/>
        </p:nvSpPr>
        <p:spPr>
          <a:xfrm>
            <a:off x="4578302" y="5741968"/>
            <a:ext cx="2343684" cy="1938992"/>
          </a:xfrm>
          <a:prstGeom prst="rect">
            <a:avLst/>
          </a:prstGeom>
        </p:spPr>
        <p:txBody>
          <a:bodyPr wrap="square">
            <a:spAutoFit/>
          </a:bodyPr>
          <a:lstStyle/>
          <a:p>
            <a:r>
              <a:rPr lang="it-IT" sz="1200">
                <a:latin typeface="IBM Plex Sans" panose="020B0503050203000203" pitchFamily="34" charset="0"/>
              </a:rPr>
              <a:t>CORRECTION FACTOR 3.5</a:t>
            </a:r>
          </a:p>
          <a:p>
            <a:r>
              <a:rPr lang="it-IT" sz="1200">
                <a:latin typeface="IBM Plex Sans" panose="020B0503050203000203" pitchFamily="34" charset="0"/>
              </a:rPr>
              <a:t>initial_layout = [0,1,2,3]</a:t>
            </a:r>
          </a:p>
          <a:p>
            <a:endParaRPr lang="it-IT" sz="1200">
              <a:latin typeface="IBM Plex Sans" panose="020B0503050203000203" pitchFamily="34" charset="0"/>
            </a:endParaRPr>
          </a:p>
          <a:p>
            <a:r>
              <a:rPr lang="it-IT" sz="1200">
                <a:latin typeface="IBM Plex Sans" panose="020B0503050203000203" pitchFamily="34" charset="0"/>
              </a:rPr>
              <a:t>"depth": 83,</a:t>
            </a:r>
          </a:p>
          <a:p>
            <a:r>
              <a:rPr lang="it-IT" sz="1200">
                <a:latin typeface="IBM Plex Sans" panose="020B0503050203000203" pitchFamily="34" charset="0"/>
              </a:rPr>
              <a:t>  "gates": {</a:t>
            </a:r>
          </a:p>
          <a:p>
            <a:r>
              <a:rPr lang="it-IT" sz="1200">
                <a:latin typeface="IBM Plex Sans" panose="020B0503050203000203" pitchFamily="34" charset="0"/>
              </a:rPr>
              <a:t>    "u3": 106,</a:t>
            </a:r>
          </a:p>
          <a:p>
            <a:r>
              <a:rPr lang="it-IT" sz="1200">
                <a:latin typeface="IBM Plex Sans" panose="020B0503050203000203" pitchFamily="34" charset="0"/>
              </a:rPr>
              <a:t>    "cx": 87,</a:t>
            </a:r>
          </a:p>
          <a:p>
            <a:r>
              <a:rPr lang="it-IT" sz="1200">
                <a:latin typeface="IBM Plex Sans" panose="020B0503050203000203" pitchFamily="34" charset="0"/>
              </a:rPr>
              <a:t>    "barrier": 1,</a:t>
            </a:r>
          </a:p>
          <a:p>
            <a:r>
              <a:rPr lang="it-IT" sz="1200">
                <a:latin typeface="IBM Plex Sans" panose="020B0503050203000203" pitchFamily="34" charset="0"/>
              </a:rPr>
              <a:t>    "measure": 1</a:t>
            </a:r>
          </a:p>
          <a:p>
            <a:r>
              <a:rPr lang="it-IT" sz="1200">
                <a:latin typeface="IBM Plex Sans" panose="020B0503050203000203" pitchFamily="34" charset="0"/>
              </a:rPr>
              <a:t>  }</a:t>
            </a:r>
          </a:p>
        </p:txBody>
      </p:sp>
      <p:sp>
        <p:nvSpPr>
          <p:cNvPr id="41" name="Content Placeholder 6">
            <a:extLst>
              <a:ext uri="{FF2B5EF4-FFF2-40B4-BE49-F238E27FC236}">
                <a16:creationId xmlns:a16="http://schemas.microsoft.com/office/drawing/2014/main" id="{945B8FFC-60D0-FE4A-B9BC-C219EAC30BF5}"/>
              </a:ext>
            </a:extLst>
          </p:cNvPr>
          <p:cNvSpPr txBox="1">
            <a:spLocks/>
          </p:cNvSpPr>
          <p:nvPr/>
        </p:nvSpPr>
        <p:spPr>
          <a:xfrm>
            <a:off x="7288222" y="2155539"/>
            <a:ext cx="4873298" cy="384140"/>
          </a:xfrm>
          <a:prstGeom prst="rect">
            <a:avLst/>
          </a:prstGeom>
        </p:spPr>
        <p:txBody>
          <a:bodyPr/>
          <a:lst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dirty="0" smtClean="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r>
              <a:rPr lang="it-IT" sz="1600" b="1">
                <a:solidFill>
                  <a:schemeClr val="tx1">
                    <a:lumMod val="50000"/>
                    <a:lumOff val="50000"/>
                  </a:schemeClr>
                </a:solidFill>
              </a:rPr>
              <a:t>Initial state 1001, T=1, V=1, n1, nT=3+2°ordK</a:t>
            </a:r>
          </a:p>
        </p:txBody>
      </p:sp>
      <p:sp>
        <p:nvSpPr>
          <p:cNvPr id="42" name="Rectangle 41">
            <a:extLst>
              <a:ext uri="{FF2B5EF4-FFF2-40B4-BE49-F238E27FC236}">
                <a16:creationId xmlns:a16="http://schemas.microsoft.com/office/drawing/2014/main" id="{3338A729-2DD0-5C46-9A51-41CFDBD0B0A0}"/>
              </a:ext>
            </a:extLst>
          </p:cNvPr>
          <p:cNvSpPr/>
          <p:nvPr/>
        </p:nvSpPr>
        <p:spPr>
          <a:xfrm>
            <a:off x="7278524" y="2539679"/>
            <a:ext cx="3904536" cy="276999"/>
          </a:xfrm>
          <a:prstGeom prst="rect">
            <a:avLst/>
          </a:prstGeom>
        </p:spPr>
        <p:txBody>
          <a:bodyPr wrap="square">
            <a:spAutoFit/>
          </a:bodyPr>
          <a:lstStyle/>
          <a:p>
            <a:r>
              <a:rPr lang="it-IT" sz="1200"/>
              <a:t>"_id": "2eb901b9649890e5df0fb28594f58efa"</a:t>
            </a:r>
          </a:p>
        </p:txBody>
      </p:sp>
      <p:sp>
        <p:nvSpPr>
          <p:cNvPr id="43" name="Rectangle 42">
            <a:extLst>
              <a:ext uri="{FF2B5EF4-FFF2-40B4-BE49-F238E27FC236}">
                <a16:creationId xmlns:a16="http://schemas.microsoft.com/office/drawing/2014/main" id="{80160102-A20E-1C4F-9594-46ABBEB3AAE9}"/>
              </a:ext>
            </a:extLst>
          </p:cNvPr>
          <p:cNvSpPr/>
          <p:nvPr/>
        </p:nvSpPr>
        <p:spPr>
          <a:xfrm>
            <a:off x="7278524" y="1719717"/>
            <a:ext cx="4338047" cy="400110"/>
          </a:xfrm>
          <a:prstGeom prst="rect">
            <a:avLst/>
          </a:prstGeom>
        </p:spPr>
        <p:txBody>
          <a:bodyPr wrap="none">
            <a:spAutoFit/>
          </a:bodyPr>
          <a:lstStyle/>
          <a:p>
            <a:r>
              <a:rPr lang="it-IT" sz="2000" b="1">
                <a:latin typeface="IBM Plex Sans" panose="020B0503050203000203" pitchFamily="34" charset="0"/>
              </a:rPr>
              <a:t>ibmq_5_yorktown - ibmqx2 v2.0.0</a:t>
            </a:r>
          </a:p>
        </p:txBody>
      </p:sp>
      <p:sp>
        <p:nvSpPr>
          <p:cNvPr id="44" name="Rectangle 43">
            <a:extLst>
              <a:ext uri="{FF2B5EF4-FFF2-40B4-BE49-F238E27FC236}">
                <a16:creationId xmlns:a16="http://schemas.microsoft.com/office/drawing/2014/main" id="{A7740281-A015-0540-BEFE-B79F415F25B4}"/>
              </a:ext>
            </a:extLst>
          </p:cNvPr>
          <p:cNvSpPr/>
          <p:nvPr/>
        </p:nvSpPr>
        <p:spPr>
          <a:xfrm>
            <a:off x="11162740" y="3115659"/>
            <a:ext cx="2343684" cy="1938992"/>
          </a:xfrm>
          <a:prstGeom prst="rect">
            <a:avLst/>
          </a:prstGeom>
        </p:spPr>
        <p:txBody>
          <a:bodyPr wrap="square">
            <a:spAutoFit/>
          </a:bodyPr>
          <a:lstStyle/>
          <a:p>
            <a:r>
              <a:rPr lang="it-IT" sz="1200">
                <a:latin typeface="IBM Plex Sans" panose="020B0503050203000203" pitchFamily="34" charset="0"/>
              </a:rPr>
              <a:t>NO CORRECTION</a:t>
            </a:r>
          </a:p>
          <a:p>
            <a:r>
              <a:rPr lang="it-IT" sz="1200">
                <a:latin typeface="IBM Plex Sans" panose="020B0503050203000203" pitchFamily="34" charset="0"/>
              </a:rPr>
              <a:t>TRANSPILE L3</a:t>
            </a:r>
          </a:p>
          <a:p>
            <a:endParaRPr lang="it-IT" sz="1200">
              <a:latin typeface="IBM Plex Sans" panose="020B0503050203000203" pitchFamily="34" charset="0"/>
            </a:endParaRPr>
          </a:p>
          <a:p>
            <a:r>
              <a:rPr lang="it-IT" sz="1200">
                <a:latin typeface="IBM Plex Sans" panose="020B0503050203000203" pitchFamily="34" charset="0"/>
              </a:rPr>
              <a:t>"depth": 86,</a:t>
            </a:r>
          </a:p>
          <a:p>
            <a:r>
              <a:rPr lang="it-IT" sz="1200">
                <a:latin typeface="IBM Plex Sans" panose="020B0503050203000203" pitchFamily="34" charset="0"/>
              </a:rPr>
              <a:t>  "gates": {</a:t>
            </a:r>
          </a:p>
          <a:p>
            <a:r>
              <a:rPr lang="it-IT" sz="1200">
                <a:latin typeface="IBM Plex Sans" panose="020B0503050203000203" pitchFamily="34" charset="0"/>
              </a:rPr>
              <a:t>    "u3": 106,</a:t>
            </a:r>
          </a:p>
          <a:p>
            <a:r>
              <a:rPr lang="it-IT" sz="1200">
                <a:latin typeface="IBM Plex Sans" panose="020B0503050203000203" pitchFamily="34" charset="0"/>
              </a:rPr>
              <a:t>    "cx": 93,</a:t>
            </a:r>
          </a:p>
          <a:p>
            <a:r>
              <a:rPr lang="it-IT" sz="1200">
                <a:latin typeface="IBM Plex Sans" panose="020B0503050203000203" pitchFamily="34" charset="0"/>
              </a:rPr>
              <a:t>    "barrier": 1,</a:t>
            </a:r>
          </a:p>
          <a:p>
            <a:r>
              <a:rPr lang="it-IT" sz="1200">
                <a:latin typeface="IBM Plex Sans" panose="020B0503050203000203" pitchFamily="34" charset="0"/>
              </a:rPr>
              <a:t>    "measure": 1</a:t>
            </a:r>
          </a:p>
          <a:p>
            <a:r>
              <a:rPr lang="it-IT" sz="1200">
                <a:latin typeface="IBM Plex Sans" panose="020B0503050203000203" pitchFamily="34" charset="0"/>
              </a:rPr>
              <a:t>  }</a:t>
            </a:r>
          </a:p>
        </p:txBody>
      </p:sp>
      <p:sp>
        <p:nvSpPr>
          <p:cNvPr id="48" name="Rectangle 47">
            <a:extLst>
              <a:ext uri="{FF2B5EF4-FFF2-40B4-BE49-F238E27FC236}">
                <a16:creationId xmlns:a16="http://schemas.microsoft.com/office/drawing/2014/main" id="{7602B4B7-00FE-B849-B484-9BAAE30066F5}"/>
              </a:ext>
            </a:extLst>
          </p:cNvPr>
          <p:cNvSpPr/>
          <p:nvPr/>
        </p:nvSpPr>
        <p:spPr>
          <a:xfrm>
            <a:off x="11162740" y="5794387"/>
            <a:ext cx="2343684" cy="1938992"/>
          </a:xfrm>
          <a:prstGeom prst="rect">
            <a:avLst/>
          </a:prstGeom>
        </p:spPr>
        <p:txBody>
          <a:bodyPr wrap="square">
            <a:spAutoFit/>
          </a:bodyPr>
          <a:lstStyle/>
          <a:p>
            <a:r>
              <a:rPr lang="it-IT" sz="1200">
                <a:latin typeface="IBM Plex Sans" panose="020B0503050203000203" pitchFamily="34" charset="0"/>
              </a:rPr>
              <a:t>CORRECTION FACTOR 5</a:t>
            </a:r>
          </a:p>
          <a:p>
            <a:r>
              <a:rPr lang="it-IT" sz="1200">
                <a:latin typeface="IBM Plex Sans" panose="020B0503050203000203" pitchFamily="34" charset="0"/>
              </a:rPr>
              <a:t>TRANSPILE L3</a:t>
            </a:r>
          </a:p>
          <a:p>
            <a:endParaRPr lang="it-IT" sz="1200">
              <a:latin typeface="IBM Plex Sans" panose="020B0503050203000203" pitchFamily="34" charset="0"/>
            </a:endParaRPr>
          </a:p>
          <a:p>
            <a:r>
              <a:rPr lang="it-IT" sz="1200">
                <a:latin typeface="IBM Plex Sans" panose="020B0503050203000203" pitchFamily="34" charset="0"/>
              </a:rPr>
              <a:t> "depth": 86,</a:t>
            </a:r>
          </a:p>
          <a:p>
            <a:r>
              <a:rPr lang="it-IT" sz="1200">
                <a:latin typeface="IBM Plex Sans" panose="020B0503050203000203" pitchFamily="34" charset="0"/>
              </a:rPr>
              <a:t>  "gates": {</a:t>
            </a:r>
          </a:p>
          <a:p>
            <a:r>
              <a:rPr lang="it-IT" sz="1200">
                <a:latin typeface="IBM Plex Sans" panose="020B0503050203000203" pitchFamily="34" charset="0"/>
              </a:rPr>
              <a:t>    "u3": 106,</a:t>
            </a:r>
          </a:p>
          <a:p>
            <a:r>
              <a:rPr lang="it-IT" sz="1200">
                <a:latin typeface="IBM Plex Sans" panose="020B0503050203000203" pitchFamily="34" charset="0"/>
              </a:rPr>
              <a:t>    "cx": 93,</a:t>
            </a:r>
          </a:p>
          <a:p>
            <a:r>
              <a:rPr lang="it-IT" sz="1200">
                <a:latin typeface="IBM Plex Sans" panose="020B0503050203000203" pitchFamily="34" charset="0"/>
              </a:rPr>
              <a:t>    "barrier": 1,</a:t>
            </a:r>
          </a:p>
          <a:p>
            <a:r>
              <a:rPr lang="it-IT" sz="1200">
                <a:latin typeface="IBM Plex Sans" panose="020B0503050203000203" pitchFamily="34" charset="0"/>
              </a:rPr>
              <a:t>    "measure": 1</a:t>
            </a:r>
          </a:p>
          <a:p>
            <a:r>
              <a:rPr lang="it-IT" sz="1200">
                <a:latin typeface="IBM Plex Sans" panose="020B0503050203000203" pitchFamily="34" charset="0"/>
              </a:rPr>
              <a:t>  }</a:t>
            </a:r>
          </a:p>
        </p:txBody>
      </p:sp>
      <p:pic>
        <p:nvPicPr>
          <p:cNvPr id="22" name="Picture 21">
            <a:extLst>
              <a:ext uri="{FF2B5EF4-FFF2-40B4-BE49-F238E27FC236}">
                <a16:creationId xmlns:a16="http://schemas.microsoft.com/office/drawing/2014/main" id="{AF7A9198-93A8-D944-A649-C12A81F72D55}"/>
              </a:ext>
            </a:extLst>
          </p:cNvPr>
          <p:cNvPicPr>
            <a:picLocks noChangeAspect="1"/>
          </p:cNvPicPr>
          <p:nvPr/>
        </p:nvPicPr>
        <p:blipFill rotWithShape="1">
          <a:blip r:embed="rId3"/>
          <a:srcRect b="5732"/>
          <a:stretch/>
        </p:blipFill>
        <p:spPr>
          <a:xfrm>
            <a:off x="12112203" y="0"/>
            <a:ext cx="2518198" cy="1579559"/>
          </a:xfrm>
          <a:prstGeom prst="rect">
            <a:avLst/>
          </a:prstGeom>
        </p:spPr>
      </p:pic>
      <p:pic>
        <p:nvPicPr>
          <p:cNvPr id="10" name="Picture 9">
            <a:extLst>
              <a:ext uri="{FF2B5EF4-FFF2-40B4-BE49-F238E27FC236}">
                <a16:creationId xmlns:a16="http://schemas.microsoft.com/office/drawing/2014/main" id="{DDA7C9CA-7E2D-2B4E-91A0-883EB3B8CA00}"/>
              </a:ext>
            </a:extLst>
          </p:cNvPr>
          <p:cNvPicPr>
            <a:picLocks noChangeAspect="1"/>
          </p:cNvPicPr>
          <p:nvPr/>
        </p:nvPicPr>
        <p:blipFill>
          <a:blip r:embed="rId4"/>
          <a:stretch>
            <a:fillRect/>
          </a:stretch>
        </p:blipFill>
        <p:spPr>
          <a:xfrm>
            <a:off x="437719" y="2764259"/>
            <a:ext cx="4009703" cy="2748920"/>
          </a:xfrm>
          <a:prstGeom prst="rect">
            <a:avLst/>
          </a:prstGeom>
        </p:spPr>
      </p:pic>
      <p:pic>
        <p:nvPicPr>
          <p:cNvPr id="11" name="Picture 10">
            <a:extLst>
              <a:ext uri="{FF2B5EF4-FFF2-40B4-BE49-F238E27FC236}">
                <a16:creationId xmlns:a16="http://schemas.microsoft.com/office/drawing/2014/main" id="{AA258F62-E4BA-9349-BE27-E0B4050B60CA}"/>
              </a:ext>
            </a:extLst>
          </p:cNvPr>
          <p:cNvPicPr>
            <a:picLocks noChangeAspect="1"/>
          </p:cNvPicPr>
          <p:nvPr/>
        </p:nvPicPr>
        <p:blipFill>
          <a:blip r:embed="rId5"/>
          <a:stretch>
            <a:fillRect/>
          </a:stretch>
        </p:blipFill>
        <p:spPr>
          <a:xfrm>
            <a:off x="439749" y="5408613"/>
            <a:ext cx="4009703" cy="2748920"/>
          </a:xfrm>
          <a:prstGeom prst="rect">
            <a:avLst/>
          </a:prstGeom>
        </p:spPr>
      </p:pic>
      <p:sp>
        <p:nvSpPr>
          <p:cNvPr id="23" name="Rectangle 22">
            <a:extLst>
              <a:ext uri="{FF2B5EF4-FFF2-40B4-BE49-F238E27FC236}">
                <a16:creationId xmlns:a16="http://schemas.microsoft.com/office/drawing/2014/main" id="{81C19FB5-DE52-CB4F-84D6-F069EFA65E6A}"/>
              </a:ext>
            </a:extLst>
          </p:cNvPr>
          <p:cNvSpPr/>
          <p:nvPr/>
        </p:nvSpPr>
        <p:spPr>
          <a:xfrm>
            <a:off x="8201472" y="685800"/>
            <a:ext cx="2884051" cy="461665"/>
          </a:xfrm>
          <a:prstGeom prst="rect">
            <a:avLst/>
          </a:prstGeom>
          <a:noFill/>
        </p:spPr>
        <p:txBody>
          <a:bodyPr wrap="square" lIns="91440" tIns="45720" rIns="91440" bIns="45720">
            <a:spAutoFit/>
          </a:bodyPr>
          <a:lstStyle/>
          <a:p>
            <a:pPr algn="ctr"/>
            <a:r>
              <a:rPr lang="en-GB" sz="2400" b="1">
                <a:ln w="10160">
                  <a:solidFill>
                    <a:schemeClr val="accent5"/>
                  </a:solidFill>
                  <a:prstDash val="solid"/>
                </a:ln>
                <a:solidFill>
                  <a:srgbClr val="FFFFFF"/>
                </a:solidFill>
                <a:effectLst>
                  <a:outerShdw blurRad="38100" dist="22860" dir="5400000" algn="tl" rotWithShape="0">
                    <a:srgbClr val="000000">
                      <a:alpha val="30000"/>
                    </a:srgbClr>
                  </a:outerShdw>
                </a:effectLst>
              </a:rPr>
              <a:t>“3.5 Trotter steps”</a:t>
            </a:r>
          </a:p>
        </p:txBody>
      </p:sp>
      <p:pic>
        <p:nvPicPr>
          <p:cNvPr id="4" name="Picture 3">
            <a:extLst>
              <a:ext uri="{FF2B5EF4-FFF2-40B4-BE49-F238E27FC236}">
                <a16:creationId xmlns:a16="http://schemas.microsoft.com/office/drawing/2014/main" id="{7D6DED3F-FCAA-1743-B0E9-F9B518E7B40B}"/>
              </a:ext>
            </a:extLst>
          </p:cNvPr>
          <p:cNvPicPr>
            <a:picLocks noChangeAspect="1"/>
          </p:cNvPicPr>
          <p:nvPr/>
        </p:nvPicPr>
        <p:blipFill>
          <a:blip r:embed="rId6"/>
          <a:stretch>
            <a:fillRect/>
          </a:stretch>
        </p:blipFill>
        <p:spPr>
          <a:xfrm>
            <a:off x="7066712" y="5408613"/>
            <a:ext cx="4009703" cy="2748920"/>
          </a:xfrm>
          <a:prstGeom prst="rect">
            <a:avLst/>
          </a:prstGeom>
        </p:spPr>
      </p:pic>
    </p:spTree>
    <p:extLst>
      <p:ext uri="{BB962C8B-B14F-4D97-AF65-F5344CB8AC3E}">
        <p14:creationId xmlns:p14="http://schemas.microsoft.com/office/powerpoint/2010/main" val="4169837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FC6DC0F-20CB-8642-89F2-B39B771D84CC}"/>
              </a:ext>
            </a:extLst>
          </p:cNvPr>
          <p:cNvSpPr>
            <a:spLocks noGrp="1"/>
          </p:cNvSpPr>
          <p:nvPr>
            <p:ph type="body" sz="quarter" idx="11"/>
          </p:nvPr>
        </p:nvSpPr>
        <p:spPr/>
        <p:txBody>
          <a:bodyPr/>
          <a:lstStyle/>
          <a:p>
            <a:r>
              <a:rPr lang="it-IT"/>
              <a:t>Real runs</a:t>
            </a:r>
          </a:p>
        </p:txBody>
      </p:sp>
      <p:sp>
        <p:nvSpPr>
          <p:cNvPr id="3" name="Title 2">
            <a:extLst>
              <a:ext uri="{FF2B5EF4-FFF2-40B4-BE49-F238E27FC236}">
                <a16:creationId xmlns:a16="http://schemas.microsoft.com/office/drawing/2014/main" id="{C185E944-B7E2-D843-9010-83D182066E49}"/>
              </a:ext>
            </a:extLst>
          </p:cNvPr>
          <p:cNvSpPr>
            <a:spLocks noGrp="1"/>
          </p:cNvSpPr>
          <p:nvPr>
            <p:ph type="title"/>
          </p:nvPr>
        </p:nvSpPr>
        <p:spPr/>
        <p:txBody>
          <a:bodyPr/>
          <a:lstStyle/>
          <a:p>
            <a:r>
              <a:rPr lang="it-IT"/>
              <a:t>IBM Q Team Yorktown &amp; Zurich feedbacks</a:t>
            </a:r>
          </a:p>
        </p:txBody>
      </p:sp>
      <p:sp>
        <p:nvSpPr>
          <p:cNvPr id="4" name="Content Placeholder 5">
            <a:extLst>
              <a:ext uri="{FF2B5EF4-FFF2-40B4-BE49-F238E27FC236}">
                <a16:creationId xmlns:a16="http://schemas.microsoft.com/office/drawing/2014/main" id="{A04746C6-633F-E74A-9485-A63E86B7D736}"/>
              </a:ext>
            </a:extLst>
          </p:cNvPr>
          <p:cNvSpPr txBox="1">
            <a:spLocks/>
          </p:cNvSpPr>
          <p:nvPr/>
        </p:nvSpPr>
        <p:spPr>
          <a:xfrm>
            <a:off x="457200" y="1920240"/>
            <a:ext cx="13258800" cy="5349240"/>
          </a:xfrm>
          <a:prstGeom prst="rect">
            <a:avLst/>
          </a:prstGeom>
        </p:spPr>
        <p:txBody>
          <a:bodyPr/>
          <a:lst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dirty="0" smtClean="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r>
              <a:rPr lang="it-IT" sz="1600" b="1"/>
              <a:t>1) Amplitude correction factor</a:t>
            </a:r>
          </a:p>
          <a:p>
            <a:r>
              <a:rPr lang="it-IT" sz="1600">
                <a:solidFill>
                  <a:schemeClr val="tx1">
                    <a:lumMod val="50000"/>
                    <a:lumOff val="50000"/>
                  </a:schemeClr>
                </a:solidFill>
              </a:rPr>
              <a:t>The usage of a correction factor is a trick that can only be used to prove </a:t>
            </a:r>
            <a:r>
              <a:rPr lang="it-IT" sz="1600" i="1">
                <a:solidFill>
                  <a:schemeClr val="tx1">
                    <a:lumMod val="50000"/>
                    <a:lumOff val="50000"/>
                  </a:schemeClr>
                </a:solidFill>
              </a:rPr>
              <a:t>a posteriori (knowing the solution) </a:t>
            </a:r>
            <a:r>
              <a:rPr lang="it-IT" sz="1600">
                <a:solidFill>
                  <a:schemeClr val="tx1">
                    <a:lumMod val="50000"/>
                    <a:lumOff val="50000"/>
                  </a:schemeClr>
                </a:solidFill>
              </a:rPr>
              <a:t>that calculated points are not casual. Some studies and articles were published with amplitude correction factors and also with points shifting, but it is not the real solution. The point is to understand errors and mitigate them.</a:t>
            </a:r>
          </a:p>
          <a:p>
            <a:endParaRPr lang="it-IT" sz="1600">
              <a:solidFill>
                <a:schemeClr val="tx1">
                  <a:lumMod val="50000"/>
                  <a:lumOff val="50000"/>
                </a:schemeClr>
              </a:solidFill>
            </a:endParaRPr>
          </a:p>
          <a:p>
            <a:r>
              <a:rPr lang="it-IT" sz="1600" b="1"/>
              <a:t>2) Gates characterization</a:t>
            </a:r>
          </a:p>
          <a:p>
            <a:r>
              <a:rPr lang="it-IT" sz="1600">
                <a:solidFill>
                  <a:schemeClr val="tx1">
                    <a:lumMod val="50000"/>
                    <a:lumOff val="50000"/>
                  </a:schemeClr>
                </a:solidFill>
              </a:rPr>
              <a:t>The correction of a single rotation gate increases the number of gates by a factor 5. The errors in gates characterizations are both systematic and statistical: systematic errors are being corrected by IBM Q, and statistical errors are impossible to correct.</a:t>
            </a:r>
          </a:p>
          <a:p>
            <a:endParaRPr lang="it-IT" sz="1600">
              <a:solidFill>
                <a:schemeClr val="tx1">
                  <a:lumMod val="50000"/>
                  <a:lumOff val="50000"/>
                </a:schemeClr>
              </a:solidFill>
            </a:endParaRPr>
          </a:p>
          <a:p>
            <a:r>
              <a:rPr lang="it-IT" sz="1600" b="1"/>
              <a:t>3) Trotter approach</a:t>
            </a:r>
          </a:p>
          <a:p>
            <a:r>
              <a:rPr lang="it-IT" sz="1600">
                <a:solidFill>
                  <a:schemeClr val="tx1">
                    <a:lumMod val="50000"/>
                    <a:lumOff val="50000"/>
                  </a:schemeClr>
                </a:solidFill>
              </a:rPr>
              <a:t>Yorktown Team does not often use Trotterization, but they are impressed about our results with 2/3 Trotter steps.</a:t>
            </a:r>
          </a:p>
          <a:p>
            <a:endParaRPr lang="it-IT" sz="1600">
              <a:solidFill>
                <a:schemeClr val="tx1">
                  <a:lumMod val="50000"/>
                  <a:lumOff val="50000"/>
                </a:schemeClr>
              </a:solidFill>
            </a:endParaRPr>
          </a:p>
          <a:p>
            <a:r>
              <a:rPr lang="it-IT" sz="1600" b="1"/>
              <a:t>Advices:</a:t>
            </a:r>
          </a:p>
          <a:p>
            <a:pPr marL="285750" indent="-285750">
              <a:buFont typeface="Wingdings" pitchFamily="2" charset="2"/>
              <a:buChar char="§"/>
            </a:pPr>
            <a:r>
              <a:rPr lang="it-IT" sz="1600"/>
              <a:t>Move quickly to 3 sites Hubbard Model</a:t>
            </a:r>
          </a:p>
          <a:p>
            <a:pPr marL="285750" indent="-285750">
              <a:buFont typeface="Wingdings" pitchFamily="2" charset="2"/>
              <a:buChar char="§"/>
            </a:pPr>
            <a:r>
              <a:rPr lang="it-IT" sz="1600"/>
              <a:t>Find a way to calculate </a:t>
            </a:r>
            <a:r>
              <a:rPr lang="it-IT" sz="1600" i="1"/>
              <a:t>a priori </a:t>
            </a:r>
            <a:r>
              <a:rPr lang="it-IT" sz="1600"/>
              <a:t>the correction factor from calibration data that can be used to correct amplitudes</a:t>
            </a:r>
          </a:p>
          <a:p>
            <a:pPr marL="285750" indent="-285750">
              <a:buFont typeface="Wingdings" pitchFamily="2" charset="2"/>
              <a:buChar char="§"/>
            </a:pPr>
            <a:r>
              <a:rPr lang="it-IT" sz="1600"/>
              <a:t>Do not correct gates by implementing characterization results</a:t>
            </a:r>
          </a:p>
        </p:txBody>
      </p:sp>
    </p:spTree>
    <p:extLst>
      <p:ext uri="{BB962C8B-B14F-4D97-AF65-F5344CB8AC3E}">
        <p14:creationId xmlns:p14="http://schemas.microsoft.com/office/powerpoint/2010/main" val="224329273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40339B18-8F26-0E41-AA18-D9D25CB9515F}"/>
              </a:ext>
            </a:extLst>
          </p:cNvPr>
          <p:cNvSpPr>
            <a:spLocks noGrp="1"/>
          </p:cNvSpPr>
          <p:nvPr>
            <p:ph type="title"/>
          </p:nvPr>
        </p:nvSpPr>
        <p:spPr>
          <a:xfrm>
            <a:off x="457200" y="685800"/>
            <a:ext cx="9098280" cy="801154"/>
          </a:xfrm>
        </p:spPr>
        <p:txBody>
          <a:bodyPr/>
          <a:lstStyle/>
          <a:p>
            <a:r>
              <a:rPr lang="it-IT"/>
              <a:t>Error mitigation</a:t>
            </a:r>
          </a:p>
        </p:txBody>
      </p:sp>
      <p:sp>
        <p:nvSpPr>
          <p:cNvPr id="2" name="TextBox 1">
            <a:extLst>
              <a:ext uri="{FF2B5EF4-FFF2-40B4-BE49-F238E27FC236}">
                <a16:creationId xmlns:a16="http://schemas.microsoft.com/office/drawing/2014/main" id="{D9D5B190-AD4A-DF46-8C3D-3EC83041F6AB}"/>
              </a:ext>
            </a:extLst>
          </p:cNvPr>
          <p:cNvSpPr txBox="1"/>
          <p:nvPr/>
        </p:nvSpPr>
        <p:spPr>
          <a:xfrm>
            <a:off x="3840480" y="3305908"/>
            <a:ext cx="0" cy="0"/>
          </a:xfrm>
          <a:prstGeom prst="rect">
            <a:avLst/>
          </a:prstGeom>
        </p:spPr>
        <p:txBody>
          <a:bodyPr wrap="none" lIns="91440" tIns="45720" rIns="91440" bIns="45720" rtlCol="0">
            <a:noAutofit/>
          </a:bodyPr>
          <a:lstStyle/>
          <a:p>
            <a:pPr>
              <a:lnSpc>
                <a:spcPct val="105000"/>
              </a:lnSpc>
              <a:spcBef>
                <a:spcPts val="1000"/>
              </a:spcBef>
            </a:pPr>
            <a:endParaRPr lang="it-IT" sz="2000" dirty="0" err="1">
              <a:solidFill>
                <a:schemeClr val="tx1"/>
              </a:solidFill>
              <a:latin typeface="IBM Plex Sans" charset="0"/>
              <a:ea typeface="IBM Plex Sans" charset="0"/>
              <a:cs typeface="IBM Plex Sans" charset="0"/>
            </a:endParaRPr>
          </a:p>
        </p:txBody>
      </p:sp>
      <p:sp>
        <p:nvSpPr>
          <p:cNvPr id="4" name="Rectangle 3">
            <a:extLst>
              <a:ext uri="{FF2B5EF4-FFF2-40B4-BE49-F238E27FC236}">
                <a16:creationId xmlns:a16="http://schemas.microsoft.com/office/drawing/2014/main" id="{AAA1EE16-BE41-724B-862E-26C0A39EF2A0}"/>
              </a:ext>
            </a:extLst>
          </p:cNvPr>
          <p:cNvSpPr/>
          <p:nvPr/>
        </p:nvSpPr>
        <p:spPr>
          <a:xfrm>
            <a:off x="457200" y="1828800"/>
            <a:ext cx="12618720" cy="1302601"/>
          </a:xfrm>
          <a:prstGeom prst="rect">
            <a:avLst/>
          </a:prstGeom>
        </p:spPr>
        <p:txBody>
          <a:bodyPr wrap="square">
            <a:spAutoFit/>
          </a:bodyPr>
          <a:lstStyle/>
          <a:p>
            <a:pPr marL="457200" indent="-457200">
              <a:lnSpc>
                <a:spcPct val="105000"/>
              </a:lnSpc>
              <a:spcBef>
                <a:spcPts val="1000"/>
              </a:spcBef>
              <a:buFont typeface="+mj-lt"/>
              <a:buAutoNum type="arabicPeriod"/>
            </a:pPr>
            <a:r>
              <a:rPr lang="it-IT" sz="2000" dirty="0" err="1">
                <a:latin typeface="IBM Plex Sans" charset="0"/>
                <a:ea typeface="IBM Plex Sans" charset="0"/>
                <a:cs typeface="IBM Plex Sans" charset="0"/>
              </a:rPr>
              <a:t>Gates characterization: Rx &amp; Ry</a:t>
            </a:r>
          </a:p>
          <a:p>
            <a:pPr marL="457200" indent="-457200">
              <a:lnSpc>
                <a:spcPct val="105000"/>
              </a:lnSpc>
              <a:spcBef>
                <a:spcPts val="1000"/>
              </a:spcBef>
              <a:buFont typeface="+mj-lt"/>
              <a:buAutoNum type="arabicPeriod"/>
            </a:pPr>
            <a:r>
              <a:rPr lang="it-IT" sz="2000" dirty="0" err="1">
                <a:latin typeface="IBM Plex Sans" charset="0"/>
                <a:ea typeface="IBM Plex Sans" charset="0"/>
                <a:cs typeface="IBM Plex Sans" charset="0"/>
              </a:rPr>
              <a:t>Gates characterization: CNOT</a:t>
            </a:r>
          </a:p>
          <a:p>
            <a:pPr marL="457200" indent="-457200">
              <a:lnSpc>
                <a:spcPct val="105000"/>
              </a:lnSpc>
              <a:spcBef>
                <a:spcPts val="1000"/>
              </a:spcBef>
              <a:buFont typeface="+mj-lt"/>
              <a:buAutoNum type="arabicPeriod"/>
            </a:pPr>
            <a:r>
              <a:rPr lang="it-IT" sz="2000" dirty="0" err="1">
                <a:latin typeface="IBM Plex Sans" charset="0"/>
                <a:ea typeface="IBM Plex Sans" charset="0"/>
                <a:cs typeface="IBM Plex Sans" charset="0"/>
              </a:rPr>
              <a:t>Qiskit Ignis: Measurement Error Mitigation</a:t>
            </a:r>
          </a:p>
        </p:txBody>
      </p:sp>
    </p:spTree>
    <p:extLst>
      <p:ext uri="{BB962C8B-B14F-4D97-AF65-F5344CB8AC3E}">
        <p14:creationId xmlns:p14="http://schemas.microsoft.com/office/powerpoint/2010/main" val="413374348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2128762-E324-E24C-8492-8CEAD52CC7F5}"/>
              </a:ext>
            </a:extLst>
          </p:cNvPr>
          <p:cNvSpPr>
            <a:spLocks noGrp="1"/>
          </p:cNvSpPr>
          <p:nvPr>
            <p:ph type="body" sz="quarter" idx="11"/>
          </p:nvPr>
        </p:nvSpPr>
        <p:spPr/>
        <p:txBody>
          <a:bodyPr/>
          <a:lstStyle/>
          <a:p>
            <a:r>
              <a:rPr lang="it-IT"/>
              <a:t>Error mitigation</a:t>
            </a:r>
          </a:p>
        </p:txBody>
      </p:sp>
      <p:sp>
        <p:nvSpPr>
          <p:cNvPr id="4" name="Title 3">
            <a:extLst>
              <a:ext uri="{FF2B5EF4-FFF2-40B4-BE49-F238E27FC236}">
                <a16:creationId xmlns:a16="http://schemas.microsoft.com/office/drawing/2014/main" id="{2135E18C-20BD-744C-BC48-B4080B708220}"/>
              </a:ext>
            </a:extLst>
          </p:cNvPr>
          <p:cNvSpPr>
            <a:spLocks noGrp="1"/>
          </p:cNvSpPr>
          <p:nvPr>
            <p:ph type="title"/>
          </p:nvPr>
        </p:nvSpPr>
        <p:spPr/>
        <p:txBody>
          <a:bodyPr/>
          <a:lstStyle/>
          <a:p>
            <a:r>
              <a:rPr lang="it-IT"/>
              <a:t>Gates characterization: R on arbitrary axis</a:t>
            </a:r>
          </a:p>
        </p:txBody>
      </p:sp>
      <p:sp>
        <p:nvSpPr>
          <p:cNvPr id="34" name="Content Placeholder 2">
            <a:extLst>
              <a:ext uri="{FF2B5EF4-FFF2-40B4-BE49-F238E27FC236}">
                <a16:creationId xmlns:a16="http://schemas.microsoft.com/office/drawing/2014/main" id="{C2046EC0-BC8A-294E-B2BB-F4202E76C773}"/>
              </a:ext>
            </a:extLst>
          </p:cNvPr>
          <p:cNvSpPr txBox="1">
            <a:spLocks/>
          </p:cNvSpPr>
          <p:nvPr/>
        </p:nvSpPr>
        <p:spPr>
          <a:xfrm>
            <a:off x="2286000" y="5532120"/>
            <a:ext cx="3976387" cy="2197960"/>
          </a:xfrm>
          <a:prstGeom prst="rect">
            <a:avLst/>
          </a:prstGeom>
        </p:spPr>
        <p:txBody>
          <a:bodyPr/>
          <a:lst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dirty="0" smtClean="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r>
              <a:rPr lang="en-US" dirty="0">
                <a:latin typeface="IBM Plex Sans Thin" panose="020B0203050203000203" pitchFamily="34" charset="0"/>
              </a:rPr>
              <a:t>qc.u1(-</a:t>
            </a:r>
            <a:r>
              <a:rPr lang="en-US" dirty="0" err="1">
                <a:latin typeface="IBM Plex Sans Thin" panose="020B0203050203000203" pitchFamily="34" charset="0"/>
              </a:rPr>
              <a:t>epsY, qubit</a:t>
            </a:r>
            <a:r>
              <a:rPr lang="en-US" dirty="0">
                <a:latin typeface="IBM Plex Sans Thin" panose="020B0203050203000203" pitchFamily="34" charset="0"/>
              </a:rPr>
              <a:t>)</a:t>
            </a:r>
          </a:p>
          <a:p>
            <a:r>
              <a:rPr lang="en-US" dirty="0">
                <a:latin typeface="IBM Plex Sans Thin" panose="020B0203050203000203" pitchFamily="34" charset="0"/>
              </a:rPr>
              <a:t>qc.u3(-</a:t>
            </a:r>
            <a:r>
              <a:rPr lang="en-US" dirty="0" err="1">
                <a:latin typeface="IBM Plex Sans Thin" panose="020B0203050203000203" pitchFamily="34" charset="0"/>
              </a:rPr>
              <a:t>pi</a:t>
            </a:r>
            <a:r>
              <a:rPr lang="en-US" dirty="0">
                <a:latin typeface="IBM Plex Sans Thin" panose="020B0203050203000203" pitchFamily="34" charset="0"/>
              </a:rPr>
              <a:t>/2+epsZ, 0.0, 0.0, </a:t>
            </a:r>
            <a:r>
              <a:rPr lang="en-US" dirty="0" err="1">
                <a:latin typeface="IBM Plex Sans Thin" panose="020B0203050203000203" pitchFamily="34" charset="0"/>
              </a:rPr>
              <a:t>qubit</a:t>
            </a:r>
            <a:r>
              <a:rPr lang="en-US" dirty="0">
                <a:latin typeface="IBM Plex Sans Thin" panose="020B0203050203000203" pitchFamily="34" charset="0"/>
              </a:rPr>
              <a:t>)</a:t>
            </a:r>
          </a:p>
          <a:p>
            <a:r>
              <a:rPr lang="en-US" dirty="0">
                <a:latin typeface="IBM Plex Sans Thin" panose="020B0203050203000203" pitchFamily="34" charset="0"/>
              </a:rPr>
              <a:t>qc.u1(</a:t>
            </a:r>
            <a:r>
              <a:rPr lang="en-US" dirty="0" err="1">
                <a:latin typeface="IBM Plex Sans Thin" panose="020B0203050203000203" pitchFamily="34" charset="0"/>
              </a:rPr>
              <a:t>delta, qubit</a:t>
            </a:r>
            <a:r>
              <a:rPr lang="en-US" dirty="0">
                <a:latin typeface="IBM Plex Sans Thin" panose="020B0203050203000203" pitchFamily="34" charset="0"/>
              </a:rPr>
              <a:t>)</a:t>
            </a:r>
          </a:p>
          <a:p>
            <a:r>
              <a:rPr lang="en-US" dirty="0">
                <a:latin typeface="IBM Plex Sans Thin" panose="020B0203050203000203" pitchFamily="34" charset="0"/>
              </a:rPr>
              <a:t>qc.u3(</a:t>
            </a:r>
            <a:r>
              <a:rPr lang="en-US" dirty="0" err="1">
                <a:latin typeface="IBM Plex Sans Thin" panose="020B0203050203000203" pitchFamily="34" charset="0"/>
              </a:rPr>
              <a:t>pi</a:t>
            </a:r>
            <a:r>
              <a:rPr lang="en-US" dirty="0">
                <a:latin typeface="IBM Plex Sans Thin" panose="020B0203050203000203" pitchFamily="34" charset="0"/>
              </a:rPr>
              <a:t>/2-epsZ, 0.0, 0.0, </a:t>
            </a:r>
            <a:r>
              <a:rPr lang="en-US" dirty="0" err="1">
                <a:latin typeface="IBM Plex Sans Thin" panose="020B0203050203000203" pitchFamily="34" charset="0"/>
              </a:rPr>
              <a:t>qubit</a:t>
            </a:r>
            <a:r>
              <a:rPr lang="en-US" dirty="0">
                <a:latin typeface="IBM Plex Sans Thin" panose="020B0203050203000203" pitchFamily="34" charset="0"/>
              </a:rPr>
              <a:t>)</a:t>
            </a:r>
          </a:p>
          <a:p>
            <a:r>
              <a:rPr lang="en-US" dirty="0">
                <a:latin typeface="IBM Plex Sans Thin" panose="020B0203050203000203" pitchFamily="34" charset="0"/>
              </a:rPr>
              <a:t>qc.u1(</a:t>
            </a:r>
            <a:r>
              <a:rPr lang="en-US" dirty="0" err="1">
                <a:latin typeface="IBM Plex Sans Thin" panose="020B0203050203000203" pitchFamily="34" charset="0"/>
              </a:rPr>
              <a:t>epsY, qubit</a:t>
            </a:r>
            <a:r>
              <a:rPr lang="en-US" dirty="0">
                <a:latin typeface="IBM Plex Sans Thin" panose="020B0203050203000203" pitchFamily="34" charset="0"/>
              </a:rPr>
              <a:t>)</a:t>
            </a:r>
          </a:p>
          <a:p>
            <a:endParaRPr lang="en-US" dirty="0">
              <a:latin typeface="IBM Plex Sans Thin" panose="020B0203050203000203" pitchFamily="34"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697104AF-C1EA-B943-B692-55F699747AC1}"/>
                  </a:ext>
                </a:extLst>
              </p:cNvPr>
              <p:cNvSpPr txBox="1"/>
              <p:nvPr/>
            </p:nvSpPr>
            <p:spPr>
              <a:xfrm>
                <a:off x="320040" y="4315500"/>
                <a:ext cx="6496587" cy="9143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800" i="1" smtClean="0">
                              <a:latin typeface="Cambria Math" panose="02040503050406030204" pitchFamily="18" charset="0"/>
                            </a:rPr>
                          </m:ctrlPr>
                        </m:sSubPr>
                        <m:e>
                          <m:r>
                            <a:rPr lang="en-US" sz="1800" i="1">
                              <a:latin typeface="Cambria Math" charset="0"/>
                            </a:rPr>
                            <m:t>𝑅</m:t>
                          </m:r>
                        </m:e>
                        <m:sub>
                          <m:r>
                            <a:rPr lang="en-US" sz="1800" i="1">
                              <a:latin typeface="Cambria Math" charset="0"/>
                            </a:rPr>
                            <m:t>𝑧</m:t>
                          </m:r>
                        </m:sub>
                      </m:sSub>
                      <m:d>
                        <m:dPr>
                          <m:ctrlPr>
                            <a:rPr lang="mr-IN" sz="1800" i="1">
                              <a:latin typeface="Cambria Math" panose="02040503050406030204" pitchFamily="18" charset="0"/>
                            </a:rPr>
                          </m:ctrlPr>
                        </m:dPr>
                        <m:e>
                          <m:sSub>
                            <m:sSubPr>
                              <m:ctrlPr>
                                <a:rPr lang="en-US" sz="1800" i="1">
                                  <a:latin typeface="Cambria Math" panose="02040503050406030204" pitchFamily="18" charset="0"/>
                                </a:rPr>
                              </m:ctrlPr>
                            </m:sSubPr>
                            <m:e>
                              <m:r>
                                <a:rPr lang="en-US" sz="1800" i="1">
                                  <a:latin typeface="Cambria Math" charset="0"/>
                                  <a:ea typeface="Cambria Math" charset="0"/>
                                  <a:cs typeface="Cambria Math" charset="0"/>
                                </a:rPr>
                                <m:t>𝜀</m:t>
                              </m:r>
                            </m:e>
                            <m:sub>
                              <m:r>
                                <a:rPr lang="en-US" sz="1800" b="0" i="1" smtClean="0">
                                  <a:latin typeface="Cambria Math" charset="0"/>
                                  <a:ea typeface="Cambria Math" charset="0"/>
                                  <a:cs typeface="Cambria Math" charset="0"/>
                                </a:rPr>
                                <m:t>𝑦</m:t>
                              </m:r>
                            </m:sub>
                          </m:sSub>
                        </m:e>
                      </m:d>
                      <m:sSub>
                        <m:sSubPr>
                          <m:ctrlPr>
                            <a:rPr lang="en-US" sz="1800" i="1">
                              <a:latin typeface="Cambria Math" panose="02040503050406030204" pitchFamily="18" charset="0"/>
                            </a:rPr>
                          </m:ctrlPr>
                        </m:sSubPr>
                        <m:e>
                          <m:r>
                            <a:rPr lang="en-US" sz="1800" i="1">
                              <a:latin typeface="Cambria Math" charset="0"/>
                            </a:rPr>
                            <m:t>𝑅</m:t>
                          </m:r>
                        </m:e>
                        <m:sub>
                          <m:r>
                            <a:rPr lang="en-US" sz="1800" b="0" i="1" smtClean="0">
                              <a:latin typeface="Cambria Math" charset="0"/>
                            </a:rPr>
                            <m:t>𝑦</m:t>
                          </m:r>
                        </m:sub>
                      </m:sSub>
                      <m:d>
                        <m:dPr>
                          <m:ctrlPr>
                            <a:rPr lang="mr-IN" sz="1800" i="1">
                              <a:latin typeface="Cambria Math" panose="02040503050406030204" pitchFamily="18" charset="0"/>
                            </a:rPr>
                          </m:ctrlPr>
                        </m:dPr>
                        <m:e>
                          <m:r>
                            <a:rPr lang="en-US" sz="1800" b="0" i="1" smtClean="0">
                              <a:latin typeface="Cambria Math" charset="0"/>
                            </a:rPr>
                            <m:t>−</m:t>
                          </m:r>
                          <m:sSub>
                            <m:sSubPr>
                              <m:ctrlPr>
                                <a:rPr lang="en-US" sz="1800" i="1">
                                  <a:latin typeface="Cambria Math" panose="02040503050406030204" pitchFamily="18" charset="0"/>
                                </a:rPr>
                              </m:ctrlPr>
                            </m:sSubPr>
                            <m:e>
                              <m:r>
                                <a:rPr lang="en-US" sz="1800" i="1">
                                  <a:latin typeface="Cambria Math" charset="0"/>
                                  <a:ea typeface="Cambria Math" charset="0"/>
                                  <a:cs typeface="Cambria Math" charset="0"/>
                                </a:rPr>
                                <m:t>𝜀</m:t>
                              </m:r>
                            </m:e>
                            <m:sub>
                              <m:r>
                                <a:rPr lang="en-US" sz="1800" b="0" i="1" smtClean="0">
                                  <a:latin typeface="Cambria Math" charset="0"/>
                                </a:rPr>
                                <m:t>𝑧</m:t>
                              </m:r>
                            </m:sub>
                          </m:sSub>
                          <m:r>
                            <a:rPr lang="en-US" sz="1800" b="0" i="1" smtClean="0">
                              <a:latin typeface="Cambria Math" charset="0"/>
                            </a:rPr>
                            <m:t>+</m:t>
                          </m:r>
                          <m:r>
                            <a:rPr lang="en-US" sz="1800" i="1">
                              <a:latin typeface="Cambria Math" charset="0"/>
                              <a:ea typeface="Cambria Math" charset="0"/>
                              <a:cs typeface="Cambria Math" charset="0"/>
                            </a:rPr>
                            <m:t>𝜋</m:t>
                          </m:r>
                          <m:r>
                            <a:rPr lang="en-US" sz="1800" i="1">
                              <a:latin typeface="Cambria Math" charset="0"/>
                              <a:ea typeface="Cambria Math" charset="0"/>
                              <a:cs typeface="Cambria Math" charset="0"/>
                            </a:rPr>
                            <m:t>/2</m:t>
                          </m:r>
                        </m:e>
                      </m:d>
                      <m:sSub>
                        <m:sSubPr>
                          <m:ctrlPr>
                            <a:rPr lang="en-US" sz="1800" i="1">
                              <a:latin typeface="Cambria Math" panose="02040503050406030204" pitchFamily="18" charset="0"/>
                            </a:rPr>
                          </m:ctrlPr>
                        </m:sSubPr>
                        <m:e>
                          <m:r>
                            <a:rPr lang="en-US" sz="1800" i="1">
                              <a:latin typeface="Cambria Math" charset="0"/>
                            </a:rPr>
                            <m:t>𝑅</m:t>
                          </m:r>
                        </m:e>
                        <m:sub>
                          <m:r>
                            <a:rPr lang="en-US" sz="1800" i="1">
                              <a:latin typeface="Cambria Math" charset="0"/>
                            </a:rPr>
                            <m:t>𝑧</m:t>
                          </m:r>
                        </m:sub>
                      </m:sSub>
                      <m:d>
                        <m:dPr>
                          <m:ctrlPr>
                            <a:rPr lang="mr-IN" sz="1800" i="1">
                              <a:latin typeface="Cambria Math" panose="02040503050406030204" pitchFamily="18" charset="0"/>
                            </a:rPr>
                          </m:ctrlPr>
                        </m:dPr>
                        <m:e>
                          <m:r>
                            <a:rPr lang="mr-IN" sz="1800" i="1" smtClean="0">
                              <a:latin typeface="Cambria Math" charset="0"/>
                              <a:ea typeface="Cambria Math" charset="0"/>
                              <a:cs typeface="Cambria Math" charset="0"/>
                            </a:rPr>
                            <m:t>𝜗</m:t>
                          </m:r>
                        </m:e>
                      </m:d>
                      <m:sSub>
                        <m:sSubPr>
                          <m:ctrlPr>
                            <a:rPr lang="en-US" sz="1800" i="1">
                              <a:latin typeface="Cambria Math" panose="02040503050406030204" pitchFamily="18" charset="0"/>
                            </a:rPr>
                          </m:ctrlPr>
                        </m:sSubPr>
                        <m:e>
                          <m:r>
                            <a:rPr lang="en-US" sz="1800" i="1">
                              <a:latin typeface="Cambria Math" charset="0"/>
                            </a:rPr>
                            <m:t>𝑅</m:t>
                          </m:r>
                        </m:e>
                        <m:sub>
                          <m:r>
                            <a:rPr lang="en-US" sz="1800" b="0" i="1" smtClean="0">
                              <a:latin typeface="Cambria Math" charset="0"/>
                            </a:rPr>
                            <m:t>𝑦</m:t>
                          </m:r>
                        </m:sub>
                      </m:sSub>
                      <m:d>
                        <m:dPr>
                          <m:ctrlPr>
                            <a:rPr lang="mr-IN" sz="1800" i="1">
                              <a:latin typeface="Cambria Math" panose="02040503050406030204" pitchFamily="18" charset="0"/>
                            </a:rPr>
                          </m:ctrlPr>
                        </m:dPr>
                        <m:e>
                          <m:sSub>
                            <m:sSubPr>
                              <m:ctrlPr>
                                <a:rPr lang="en-US" sz="1800" i="1">
                                  <a:latin typeface="Cambria Math" panose="02040503050406030204" pitchFamily="18" charset="0"/>
                                </a:rPr>
                              </m:ctrlPr>
                            </m:sSubPr>
                            <m:e>
                              <m:r>
                                <a:rPr lang="en-US" sz="1800" i="1">
                                  <a:latin typeface="Cambria Math" charset="0"/>
                                  <a:ea typeface="Cambria Math" charset="0"/>
                                  <a:cs typeface="Cambria Math" charset="0"/>
                                </a:rPr>
                                <m:t>𝜀</m:t>
                              </m:r>
                            </m:e>
                            <m:sub>
                              <m:r>
                                <a:rPr lang="en-US" sz="1800" b="0" i="1" smtClean="0">
                                  <a:latin typeface="Cambria Math" charset="0"/>
                                </a:rPr>
                                <m:t>𝑧</m:t>
                              </m:r>
                            </m:sub>
                          </m:sSub>
                          <m:r>
                            <a:rPr lang="en-US" sz="1800" b="0" i="1" smtClean="0">
                              <a:latin typeface="Cambria Math" charset="0"/>
                            </a:rPr>
                            <m:t>−</m:t>
                          </m:r>
                          <m:r>
                            <a:rPr lang="en-US" sz="1800" b="0" i="1" smtClean="0">
                              <a:latin typeface="Cambria Math" charset="0"/>
                              <a:ea typeface="Cambria Math" charset="0"/>
                              <a:cs typeface="Cambria Math" charset="0"/>
                            </a:rPr>
                            <m:t>𝜋</m:t>
                          </m:r>
                          <m:r>
                            <a:rPr lang="en-US" sz="1800" b="0" i="1" smtClean="0">
                              <a:latin typeface="Cambria Math" charset="0"/>
                              <a:ea typeface="Cambria Math" charset="0"/>
                              <a:cs typeface="Cambria Math" charset="0"/>
                            </a:rPr>
                            <m:t>/2</m:t>
                          </m:r>
                        </m:e>
                      </m:d>
                      <m:sSub>
                        <m:sSubPr>
                          <m:ctrlPr>
                            <a:rPr lang="en-US" sz="1800" i="1" smtClean="0">
                              <a:latin typeface="Cambria Math" panose="02040503050406030204" pitchFamily="18" charset="0"/>
                            </a:rPr>
                          </m:ctrlPr>
                        </m:sSubPr>
                        <m:e>
                          <m:r>
                            <a:rPr lang="en-US" sz="1800" b="0" i="1" smtClean="0">
                              <a:latin typeface="Cambria Math" charset="0"/>
                            </a:rPr>
                            <m:t>𝑅</m:t>
                          </m:r>
                        </m:e>
                        <m:sub>
                          <m:r>
                            <a:rPr lang="en-US" sz="1800" b="0" i="1" smtClean="0">
                              <a:latin typeface="Cambria Math" charset="0"/>
                            </a:rPr>
                            <m:t>𝑧</m:t>
                          </m:r>
                        </m:sub>
                      </m:sSub>
                      <m:d>
                        <m:dPr>
                          <m:ctrlPr>
                            <a:rPr lang="mr-IN" sz="1800" i="1" smtClean="0">
                              <a:latin typeface="Cambria Math" panose="02040503050406030204" pitchFamily="18" charset="0"/>
                            </a:rPr>
                          </m:ctrlPr>
                        </m:dPr>
                        <m:e>
                          <m:r>
                            <a:rPr lang="en-US" sz="1800" b="0" i="1" smtClean="0">
                              <a:latin typeface="Cambria Math" charset="0"/>
                            </a:rPr>
                            <m:t>−</m:t>
                          </m:r>
                          <m:sSub>
                            <m:sSubPr>
                              <m:ctrlPr>
                                <a:rPr lang="en-US" sz="1800" i="1" smtClean="0">
                                  <a:latin typeface="Cambria Math" panose="02040503050406030204" pitchFamily="18" charset="0"/>
                                </a:rPr>
                              </m:ctrlPr>
                            </m:sSubPr>
                            <m:e>
                              <m:r>
                                <a:rPr lang="en-US" sz="1800" i="1" smtClean="0">
                                  <a:latin typeface="Cambria Math" charset="0"/>
                                  <a:ea typeface="Cambria Math" charset="0"/>
                                  <a:cs typeface="Cambria Math" charset="0"/>
                                </a:rPr>
                                <m:t>𝜀</m:t>
                              </m:r>
                            </m:e>
                            <m:sub>
                              <m:r>
                                <a:rPr lang="en-US" sz="1800" b="0" i="1" smtClean="0">
                                  <a:latin typeface="Cambria Math" charset="0"/>
                                </a:rPr>
                                <m:t>𝑦</m:t>
                              </m:r>
                            </m:sub>
                          </m:sSub>
                        </m:e>
                      </m:d>
                      <m:r>
                        <a:rPr lang="en-US" sz="1800" b="0" i="1" smtClean="0">
                          <a:latin typeface="Cambria Math" charset="0"/>
                        </a:rPr>
                        <m:t>=</m:t>
                      </m:r>
                      <m:sSub>
                        <m:sSubPr>
                          <m:ctrlPr>
                            <a:rPr lang="en-US" sz="1800" i="1">
                              <a:latin typeface="Cambria Math" panose="02040503050406030204" pitchFamily="18" charset="0"/>
                            </a:rPr>
                          </m:ctrlPr>
                        </m:sSubPr>
                        <m:e>
                          <m:r>
                            <a:rPr lang="en-US" sz="1800" i="1">
                              <a:latin typeface="Cambria Math" charset="0"/>
                            </a:rPr>
                            <m:t>𝑅</m:t>
                          </m:r>
                        </m:e>
                        <m:sub>
                          <m:acc>
                            <m:accPr>
                              <m:chr m:val="̂"/>
                              <m:ctrlPr>
                                <a:rPr lang="en-US" sz="1800" i="1" smtClean="0">
                                  <a:latin typeface="Cambria Math" panose="02040503050406030204" pitchFamily="18" charset="0"/>
                                </a:rPr>
                              </m:ctrlPr>
                            </m:accPr>
                            <m:e>
                              <m:r>
                                <a:rPr lang="en-US" sz="1800" b="0" i="1" smtClean="0">
                                  <a:latin typeface="Cambria Math" charset="0"/>
                                </a:rPr>
                                <m:t>𝑛</m:t>
                              </m:r>
                            </m:e>
                          </m:acc>
                        </m:sub>
                      </m:sSub>
                      <m:d>
                        <m:dPr>
                          <m:ctrlPr>
                            <a:rPr lang="mr-IN" sz="1800" i="1">
                              <a:latin typeface="Cambria Math" panose="02040503050406030204" pitchFamily="18" charset="0"/>
                            </a:rPr>
                          </m:ctrlPr>
                        </m:dPr>
                        <m:e>
                          <m:r>
                            <a:rPr lang="mr-IN" sz="1800" i="1">
                              <a:latin typeface="Cambria Math" charset="0"/>
                              <a:ea typeface="Cambria Math" charset="0"/>
                              <a:cs typeface="Cambria Math" charset="0"/>
                            </a:rPr>
                            <m:t>𝜗</m:t>
                          </m:r>
                        </m:e>
                      </m:d>
                    </m:oMath>
                  </m:oMathPara>
                </a14:m>
                <a:endParaRPr lang="en-US" sz="1800" dirty="0">
                  <a:ea typeface="Cambria Math" charset="0"/>
                  <a:cs typeface="Cambria Math" charset="0"/>
                </a:endParaRPr>
              </a:p>
              <a:p>
                <a:endParaRPr lang="en-US" sz="1800" dirty="0">
                  <a:ea typeface="Cambria Math" charset="0"/>
                  <a:cs typeface="Cambria Math" charset="0"/>
                </a:endParaRPr>
              </a:p>
              <a:p>
                <a:pPr/>
                <a14:m>
                  <m:oMathPara xmlns:m="http://schemas.openxmlformats.org/officeDocument/2006/math">
                    <m:oMathParaPr>
                      <m:jc m:val="centerGroup"/>
                    </m:oMathParaPr>
                    <m:oMath xmlns:m="http://schemas.openxmlformats.org/officeDocument/2006/math">
                      <m:acc>
                        <m:accPr>
                          <m:chr m:val="̂"/>
                          <m:ctrlPr>
                            <a:rPr lang="en-US" sz="1800" i="1">
                              <a:latin typeface="Cambria Math" panose="02040503050406030204" pitchFamily="18" charset="0"/>
                            </a:rPr>
                          </m:ctrlPr>
                        </m:accPr>
                        <m:e>
                          <m:r>
                            <a:rPr lang="en-US" sz="1800" i="1">
                              <a:latin typeface="Cambria Math" charset="0"/>
                            </a:rPr>
                            <m:t>𝑛</m:t>
                          </m:r>
                        </m:e>
                      </m:acc>
                      <m:r>
                        <a:rPr lang="en-US" sz="1800" b="0" i="1" smtClean="0">
                          <a:latin typeface="Cambria Math" charset="0"/>
                        </a:rPr>
                        <m:t>=</m:t>
                      </m:r>
                      <m:d>
                        <m:dPr>
                          <m:ctrlPr>
                            <a:rPr lang="en-US" sz="1800" b="0" i="1" smtClean="0">
                              <a:latin typeface="Cambria Math" panose="02040503050406030204" pitchFamily="18" charset="0"/>
                            </a:rPr>
                          </m:ctrlPr>
                        </m:dPr>
                        <m:e>
                          <m:func>
                            <m:funcPr>
                              <m:ctrlPr>
                                <a:rPr lang="en-US" sz="1800" b="0" i="1" smtClean="0">
                                  <a:latin typeface="Cambria Math" panose="02040503050406030204" pitchFamily="18" charset="0"/>
                                </a:rPr>
                              </m:ctrlPr>
                            </m:funcPr>
                            <m:fName>
                              <m:r>
                                <m:rPr>
                                  <m:sty m:val="p"/>
                                </m:rPr>
                                <a:rPr lang="en-US" sz="1800" b="0" i="0" smtClean="0">
                                  <a:latin typeface="Cambria Math" charset="0"/>
                                </a:rPr>
                                <m:t>cos</m:t>
                              </m:r>
                            </m:fName>
                            <m:e>
                              <m:sSub>
                                <m:sSubPr>
                                  <m:ctrlPr>
                                    <a:rPr lang="en-US" sz="1800" i="1">
                                      <a:latin typeface="Cambria Math" panose="02040503050406030204" pitchFamily="18" charset="0"/>
                                    </a:rPr>
                                  </m:ctrlPr>
                                </m:sSubPr>
                                <m:e>
                                  <m:r>
                                    <a:rPr lang="en-US" sz="1800" i="1">
                                      <a:latin typeface="Cambria Math" charset="0"/>
                                      <a:ea typeface="Cambria Math" charset="0"/>
                                      <a:cs typeface="Cambria Math" charset="0"/>
                                    </a:rPr>
                                    <m:t>𝜀</m:t>
                                  </m:r>
                                </m:e>
                                <m:sub>
                                  <m:r>
                                    <a:rPr lang="en-US" sz="1800" b="0" i="1" smtClean="0">
                                      <a:latin typeface="Cambria Math" charset="0"/>
                                    </a:rPr>
                                    <m:t>𝑦</m:t>
                                  </m:r>
                                </m:sub>
                              </m:sSub>
                            </m:e>
                          </m:func>
                          <m:func>
                            <m:funcPr>
                              <m:ctrlPr>
                                <a:rPr lang="en-US" sz="1800" i="1">
                                  <a:latin typeface="Cambria Math" panose="02040503050406030204" pitchFamily="18" charset="0"/>
                                </a:rPr>
                              </m:ctrlPr>
                            </m:funcPr>
                            <m:fName>
                              <m:r>
                                <m:rPr>
                                  <m:sty m:val="p"/>
                                </m:rPr>
                                <a:rPr lang="en-US" sz="1800" b="0" i="0" smtClean="0">
                                  <a:latin typeface="Cambria Math" charset="0"/>
                                </a:rPr>
                                <m:t>cos</m:t>
                              </m:r>
                            </m:fName>
                            <m:e>
                              <m:sSub>
                                <m:sSubPr>
                                  <m:ctrlPr>
                                    <a:rPr lang="en-US" sz="1800" i="1">
                                      <a:latin typeface="Cambria Math" panose="02040503050406030204" pitchFamily="18" charset="0"/>
                                    </a:rPr>
                                  </m:ctrlPr>
                                </m:sSubPr>
                                <m:e>
                                  <m:r>
                                    <a:rPr lang="en-US" sz="1800" i="1">
                                      <a:latin typeface="Cambria Math" charset="0"/>
                                      <a:ea typeface="Cambria Math" charset="0"/>
                                      <a:cs typeface="Cambria Math" charset="0"/>
                                    </a:rPr>
                                    <m:t>𝜀</m:t>
                                  </m:r>
                                </m:e>
                                <m:sub>
                                  <m:r>
                                    <a:rPr lang="en-US" sz="1800" b="0" i="1" smtClean="0">
                                      <a:latin typeface="Cambria Math" charset="0"/>
                                    </a:rPr>
                                    <m:t>𝑧</m:t>
                                  </m:r>
                                </m:sub>
                              </m:sSub>
                              <m:r>
                                <a:rPr lang="en-US" sz="1800" b="0" i="1" smtClean="0">
                                  <a:latin typeface="Cambria Math" charset="0"/>
                                </a:rPr>
                                <m:t>,</m:t>
                              </m:r>
                              <m:func>
                                <m:funcPr>
                                  <m:ctrlPr>
                                    <a:rPr lang="en-US" sz="1800" i="1">
                                      <a:latin typeface="Cambria Math" panose="02040503050406030204" pitchFamily="18" charset="0"/>
                                    </a:rPr>
                                  </m:ctrlPr>
                                </m:funcPr>
                                <m:fName>
                                  <m:r>
                                    <m:rPr>
                                      <m:sty m:val="p"/>
                                    </m:rPr>
                                    <a:rPr lang="en-US" sz="1800">
                                      <a:latin typeface="Cambria Math" charset="0"/>
                                    </a:rPr>
                                    <m:t>cos</m:t>
                                  </m:r>
                                </m:fName>
                                <m:e>
                                  <m:sSub>
                                    <m:sSubPr>
                                      <m:ctrlPr>
                                        <a:rPr lang="en-US" sz="1800" i="1">
                                          <a:latin typeface="Cambria Math" panose="02040503050406030204" pitchFamily="18" charset="0"/>
                                        </a:rPr>
                                      </m:ctrlPr>
                                    </m:sSubPr>
                                    <m:e>
                                      <m:r>
                                        <a:rPr lang="en-US" sz="1800" i="1">
                                          <a:latin typeface="Cambria Math" charset="0"/>
                                          <a:ea typeface="Cambria Math" charset="0"/>
                                          <a:cs typeface="Cambria Math" charset="0"/>
                                        </a:rPr>
                                        <m:t>𝜀</m:t>
                                      </m:r>
                                    </m:e>
                                    <m:sub>
                                      <m:r>
                                        <a:rPr lang="en-US" sz="1800" b="0" i="1" smtClean="0">
                                          <a:latin typeface="Cambria Math" charset="0"/>
                                        </a:rPr>
                                        <m:t>𝑧</m:t>
                                      </m:r>
                                    </m:sub>
                                  </m:sSub>
                                </m:e>
                              </m:func>
                              <m:func>
                                <m:funcPr>
                                  <m:ctrlPr>
                                    <a:rPr lang="en-US" sz="1800" i="1">
                                      <a:latin typeface="Cambria Math" panose="02040503050406030204" pitchFamily="18" charset="0"/>
                                    </a:rPr>
                                  </m:ctrlPr>
                                </m:funcPr>
                                <m:fName>
                                  <m:r>
                                    <m:rPr>
                                      <m:sty m:val="p"/>
                                    </m:rPr>
                                    <a:rPr lang="en-US" sz="1800" b="0" i="0" smtClean="0">
                                      <a:latin typeface="Cambria Math" charset="0"/>
                                    </a:rPr>
                                    <m:t>sin</m:t>
                                  </m:r>
                                </m:fName>
                                <m:e>
                                  <m:sSub>
                                    <m:sSubPr>
                                      <m:ctrlPr>
                                        <a:rPr lang="en-US" sz="1800" i="1">
                                          <a:latin typeface="Cambria Math" panose="02040503050406030204" pitchFamily="18" charset="0"/>
                                        </a:rPr>
                                      </m:ctrlPr>
                                    </m:sSubPr>
                                    <m:e>
                                      <m:r>
                                        <a:rPr lang="en-US" sz="1800" i="1">
                                          <a:latin typeface="Cambria Math" charset="0"/>
                                          <a:ea typeface="Cambria Math" charset="0"/>
                                          <a:cs typeface="Cambria Math" charset="0"/>
                                        </a:rPr>
                                        <m:t>𝜀</m:t>
                                      </m:r>
                                    </m:e>
                                    <m:sub>
                                      <m:r>
                                        <a:rPr lang="en-US" sz="1800" b="0" i="1" smtClean="0">
                                          <a:latin typeface="Cambria Math" charset="0"/>
                                        </a:rPr>
                                        <m:t>𝑦</m:t>
                                      </m:r>
                                    </m:sub>
                                  </m:sSub>
                                  <m:r>
                                    <a:rPr lang="en-US" sz="1800" b="0" i="1" smtClean="0">
                                      <a:latin typeface="Cambria Math" charset="0"/>
                                    </a:rPr>
                                    <m:t>,</m:t>
                                  </m:r>
                                </m:e>
                              </m:func>
                            </m:e>
                          </m:func>
                          <m:func>
                            <m:funcPr>
                              <m:ctrlPr>
                                <a:rPr lang="en-US" sz="1800" i="1">
                                  <a:latin typeface="Cambria Math" panose="02040503050406030204" pitchFamily="18" charset="0"/>
                                </a:rPr>
                              </m:ctrlPr>
                            </m:funcPr>
                            <m:fName>
                              <m:r>
                                <m:rPr>
                                  <m:sty m:val="p"/>
                                </m:rPr>
                                <a:rPr lang="en-US" sz="1800" b="0" i="0" smtClean="0">
                                  <a:latin typeface="Cambria Math" charset="0"/>
                                </a:rPr>
                                <m:t>sin</m:t>
                              </m:r>
                            </m:fName>
                            <m:e>
                              <m:sSub>
                                <m:sSubPr>
                                  <m:ctrlPr>
                                    <a:rPr lang="en-US" sz="1800" i="1">
                                      <a:latin typeface="Cambria Math" panose="02040503050406030204" pitchFamily="18" charset="0"/>
                                    </a:rPr>
                                  </m:ctrlPr>
                                </m:sSubPr>
                                <m:e>
                                  <m:r>
                                    <a:rPr lang="en-US" sz="1800" i="1">
                                      <a:latin typeface="Cambria Math" charset="0"/>
                                      <a:ea typeface="Cambria Math" charset="0"/>
                                      <a:cs typeface="Cambria Math" charset="0"/>
                                    </a:rPr>
                                    <m:t>𝜀</m:t>
                                  </m:r>
                                </m:e>
                                <m:sub>
                                  <m:r>
                                    <a:rPr lang="en-US" sz="1800" b="0" i="1" smtClean="0">
                                      <a:latin typeface="Cambria Math" charset="0"/>
                                    </a:rPr>
                                    <m:t>𝑧</m:t>
                                  </m:r>
                                </m:sub>
                              </m:sSub>
                            </m:e>
                          </m:func>
                        </m:e>
                      </m:d>
                    </m:oMath>
                  </m:oMathPara>
                </a14:m>
                <a:endParaRPr lang="en-US" sz="1800" dirty="0"/>
              </a:p>
            </p:txBody>
          </p:sp>
        </mc:Choice>
        <mc:Fallback xmlns="">
          <p:sp>
            <p:nvSpPr>
              <p:cNvPr id="35" name="TextBox 34">
                <a:extLst>
                  <a:ext uri="{FF2B5EF4-FFF2-40B4-BE49-F238E27FC236}">
                    <a16:creationId xmlns:a16="http://schemas.microsoft.com/office/drawing/2014/main" id="{697104AF-C1EA-B943-B692-55F699747AC1}"/>
                  </a:ext>
                </a:extLst>
              </p:cNvPr>
              <p:cNvSpPr txBox="1">
                <a:spLocks noRot="1" noChangeAspect="1" noMove="1" noResize="1" noEditPoints="1" noAdjustHandles="1" noChangeArrowheads="1" noChangeShapeType="1" noTextEdit="1"/>
              </p:cNvSpPr>
              <p:nvPr/>
            </p:nvSpPr>
            <p:spPr>
              <a:xfrm>
                <a:off x="320040" y="4315500"/>
                <a:ext cx="6496587" cy="914353"/>
              </a:xfrm>
              <a:prstGeom prst="rect">
                <a:avLst/>
              </a:prstGeom>
              <a:blipFill>
                <a:blip r:embed="rId2"/>
                <a:stretch>
                  <a:fillRect b="-5479"/>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5EB232FE-11C7-B744-B4A0-01D4B1734F3D}"/>
                  </a:ext>
                </a:extLst>
              </p:cNvPr>
              <p:cNvSpPr txBox="1"/>
              <p:nvPr/>
            </p:nvSpPr>
            <p:spPr>
              <a:xfrm>
                <a:off x="614401" y="1813590"/>
                <a:ext cx="8958671" cy="132151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200" i="1" smtClean="0">
                              <a:latin typeface="Cambria Math" panose="02040503050406030204" pitchFamily="18" charset="0"/>
                            </a:rPr>
                          </m:ctrlPr>
                        </m:sSubPr>
                        <m:e>
                          <m:r>
                            <a:rPr lang="en-US" sz="2200" b="0" i="1" smtClean="0">
                              <a:latin typeface="Cambria Math" charset="0"/>
                            </a:rPr>
                            <m:t>𝑈</m:t>
                          </m:r>
                        </m:e>
                        <m:sub>
                          <m:r>
                            <a:rPr lang="en-US" sz="2200" b="0" i="1" smtClean="0">
                              <a:latin typeface="Cambria Math" charset="0"/>
                            </a:rPr>
                            <m:t>𝑥</m:t>
                          </m:r>
                        </m:sub>
                      </m:sSub>
                      <m:d>
                        <m:dPr>
                          <m:ctrlPr>
                            <a:rPr lang="mr-IN" sz="2200" i="1" smtClean="0">
                              <a:latin typeface="Cambria Math" panose="02040503050406030204" pitchFamily="18" charset="0"/>
                            </a:rPr>
                          </m:ctrlPr>
                        </m:dPr>
                        <m:e>
                          <m:r>
                            <a:rPr lang="mr-IN" sz="2200" i="1" smtClean="0">
                              <a:latin typeface="Cambria Math" charset="0"/>
                              <a:ea typeface="Cambria Math" charset="0"/>
                              <a:cs typeface="Cambria Math" charset="0"/>
                            </a:rPr>
                            <m:t>𝜗</m:t>
                          </m:r>
                        </m:e>
                      </m:d>
                      <m:r>
                        <a:rPr lang="en-US" sz="2200" b="0" i="1" smtClean="0">
                          <a:latin typeface="Cambria Math" charset="0"/>
                        </a:rPr>
                        <m:t>=</m:t>
                      </m:r>
                      <m:d>
                        <m:dPr>
                          <m:ctrlPr>
                            <a:rPr lang="mr-IN" sz="2200" b="0" i="1" smtClean="0">
                              <a:latin typeface="Cambria Math" panose="02040503050406030204" pitchFamily="18" charset="0"/>
                            </a:rPr>
                          </m:ctrlPr>
                        </m:dPr>
                        <m:e>
                          <m:m>
                            <m:mPr>
                              <m:mcs>
                                <m:mc>
                                  <m:mcPr>
                                    <m:count m:val="2"/>
                                    <m:mcJc m:val="center"/>
                                  </m:mcPr>
                                </m:mc>
                              </m:mcs>
                              <m:ctrlPr>
                                <a:rPr lang="mr-IN" sz="2200" b="0" i="1" smtClean="0">
                                  <a:latin typeface="Cambria Math" panose="02040503050406030204" pitchFamily="18" charset="0"/>
                                </a:rPr>
                              </m:ctrlPr>
                            </m:mPr>
                            <m:mr>
                              <m:e>
                                <m:func>
                                  <m:funcPr>
                                    <m:ctrlPr>
                                      <a:rPr lang="en-US" sz="2200" b="0" i="1" smtClean="0">
                                        <a:latin typeface="Cambria Math" panose="02040503050406030204" pitchFamily="18" charset="0"/>
                                      </a:rPr>
                                    </m:ctrlPr>
                                  </m:funcPr>
                                  <m:fName>
                                    <m:r>
                                      <m:rPr>
                                        <m:sty m:val="p"/>
                                        <m:brk m:alnAt="7"/>
                                      </m:rPr>
                                      <a:rPr lang="en-US" sz="2200" b="0" i="0" smtClean="0">
                                        <a:latin typeface="Cambria Math" charset="0"/>
                                      </a:rPr>
                                      <m:t>c</m:t>
                                    </m:r>
                                    <m:r>
                                      <m:rPr>
                                        <m:sty m:val="p"/>
                                      </m:rPr>
                                      <a:rPr lang="en-US" sz="2200" b="0" i="0" smtClean="0">
                                        <a:latin typeface="Cambria Math" charset="0"/>
                                      </a:rPr>
                                      <m:t>os</m:t>
                                    </m:r>
                                  </m:fName>
                                  <m:e>
                                    <m:f>
                                      <m:fPr>
                                        <m:ctrlPr>
                                          <a:rPr lang="mr-IN" sz="2200" b="0" i="1" smtClean="0">
                                            <a:latin typeface="Cambria Math" panose="02040503050406030204" pitchFamily="18" charset="0"/>
                                          </a:rPr>
                                        </m:ctrlPr>
                                      </m:fPr>
                                      <m:num>
                                        <m:r>
                                          <a:rPr lang="mr-IN" sz="2200" i="1">
                                            <a:latin typeface="Cambria Math" charset="0"/>
                                            <a:ea typeface="Cambria Math" charset="0"/>
                                            <a:cs typeface="Cambria Math" charset="0"/>
                                          </a:rPr>
                                          <m:t>𝜗</m:t>
                                        </m:r>
                                      </m:num>
                                      <m:den>
                                        <m:r>
                                          <a:rPr lang="en-US" sz="2200" b="0" i="1" smtClean="0">
                                            <a:latin typeface="Cambria Math" charset="0"/>
                                          </a:rPr>
                                          <m:t>2</m:t>
                                        </m:r>
                                      </m:den>
                                    </m:f>
                                    <m:r>
                                      <a:rPr lang="en-US" sz="2200" b="0" i="1" smtClean="0">
                                        <a:latin typeface="Cambria Math" charset="0"/>
                                      </a:rPr>
                                      <m:t>−</m:t>
                                    </m:r>
                                    <m:r>
                                      <a:rPr lang="en-US" sz="2200" b="0" i="1" smtClean="0">
                                        <a:latin typeface="Cambria Math" charset="0"/>
                                      </a:rPr>
                                      <m:t>𝑖</m:t>
                                    </m:r>
                                    <m:func>
                                      <m:funcPr>
                                        <m:ctrlPr>
                                          <a:rPr lang="en-US" sz="2200" b="0" i="1" smtClean="0">
                                            <a:latin typeface="Cambria Math" panose="02040503050406030204" pitchFamily="18" charset="0"/>
                                          </a:rPr>
                                        </m:ctrlPr>
                                      </m:funcPr>
                                      <m:fName>
                                        <m:r>
                                          <m:rPr>
                                            <m:sty m:val="p"/>
                                          </m:rPr>
                                          <a:rPr lang="en-US" sz="2200" b="0" i="0" smtClean="0">
                                            <a:latin typeface="Cambria Math" charset="0"/>
                                          </a:rPr>
                                          <m:t>sin</m:t>
                                        </m:r>
                                      </m:fName>
                                      <m:e>
                                        <m:sSub>
                                          <m:sSubPr>
                                            <m:ctrlPr>
                                              <a:rPr lang="en-US" sz="2200" b="0" i="1" smtClean="0">
                                                <a:latin typeface="Cambria Math" panose="02040503050406030204" pitchFamily="18" charset="0"/>
                                              </a:rPr>
                                            </m:ctrlPr>
                                          </m:sSubPr>
                                          <m:e>
                                            <m:r>
                                              <a:rPr lang="en-US" sz="2200" b="0" i="1" smtClean="0">
                                                <a:latin typeface="Cambria Math" charset="0"/>
                                                <a:ea typeface="Cambria Math" charset="0"/>
                                                <a:cs typeface="Cambria Math" charset="0"/>
                                              </a:rPr>
                                              <m:t>𝜀</m:t>
                                            </m:r>
                                          </m:e>
                                          <m:sub>
                                            <m:r>
                                              <a:rPr lang="en-US" sz="2200" b="0" i="1" smtClean="0">
                                                <a:latin typeface="Cambria Math" charset="0"/>
                                              </a:rPr>
                                              <m:t>𝑦</m:t>
                                            </m:r>
                                          </m:sub>
                                        </m:sSub>
                                        <m:func>
                                          <m:funcPr>
                                            <m:ctrlPr>
                                              <a:rPr lang="en-US" sz="2200" b="0" i="1" smtClean="0">
                                                <a:latin typeface="Cambria Math" panose="02040503050406030204" pitchFamily="18" charset="0"/>
                                              </a:rPr>
                                            </m:ctrlPr>
                                          </m:funcPr>
                                          <m:fName>
                                            <m:r>
                                              <m:rPr>
                                                <m:sty m:val="p"/>
                                              </m:rPr>
                                              <a:rPr lang="en-US" sz="2200" b="0" i="0" smtClean="0">
                                                <a:latin typeface="Cambria Math" charset="0"/>
                                              </a:rPr>
                                              <m:t>sin</m:t>
                                            </m:r>
                                          </m:fName>
                                          <m:e>
                                            <m:f>
                                              <m:fPr>
                                                <m:ctrlPr>
                                                  <a:rPr lang="mr-IN" sz="2200" i="1">
                                                    <a:latin typeface="Cambria Math" panose="02040503050406030204" pitchFamily="18" charset="0"/>
                                                  </a:rPr>
                                                </m:ctrlPr>
                                              </m:fPr>
                                              <m:num>
                                                <m:r>
                                                  <a:rPr lang="mr-IN" sz="2200" i="1">
                                                    <a:latin typeface="Cambria Math" charset="0"/>
                                                    <a:ea typeface="Cambria Math" charset="0"/>
                                                    <a:cs typeface="Cambria Math" charset="0"/>
                                                  </a:rPr>
                                                  <m:t>𝜗</m:t>
                                                </m:r>
                                              </m:num>
                                              <m:den>
                                                <m:r>
                                                  <a:rPr lang="en-US" sz="2200" i="1">
                                                    <a:latin typeface="Cambria Math" charset="0"/>
                                                  </a:rPr>
                                                  <m:t>2</m:t>
                                                </m:r>
                                              </m:den>
                                            </m:f>
                                          </m:e>
                                        </m:func>
                                      </m:e>
                                    </m:func>
                                  </m:e>
                                </m:func>
                              </m:e>
                              <m:e>
                                <m:r>
                                  <a:rPr lang="en-US" sz="2200" b="0" i="1" smtClean="0">
                                    <a:latin typeface="Cambria Math" charset="0"/>
                                  </a:rPr>
                                  <m:t>−</m:t>
                                </m:r>
                                <m:func>
                                  <m:funcPr>
                                    <m:ctrlPr>
                                      <a:rPr lang="en-US" sz="2200" b="0" i="1" smtClean="0">
                                        <a:latin typeface="Cambria Math" panose="02040503050406030204" pitchFamily="18" charset="0"/>
                                      </a:rPr>
                                    </m:ctrlPr>
                                  </m:funcPr>
                                  <m:fName>
                                    <m:d>
                                      <m:dPr>
                                        <m:ctrlPr>
                                          <a:rPr lang="mr-IN" sz="2200" b="0" i="1" smtClean="0">
                                            <a:latin typeface="Cambria Math" panose="02040503050406030204" pitchFamily="18" charset="0"/>
                                          </a:rPr>
                                        </m:ctrlPr>
                                      </m:dPr>
                                      <m:e>
                                        <m:func>
                                          <m:funcPr>
                                            <m:ctrlPr>
                                              <a:rPr lang="en-US" sz="2200" b="0" i="1" smtClean="0">
                                                <a:latin typeface="Cambria Math" panose="02040503050406030204" pitchFamily="18" charset="0"/>
                                              </a:rPr>
                                            </m:ctrlPr>
                                          </m:funcPr>
                                          <m:fName>
                                            <m:r>
                                              <m:rPr>
                                                <m:sty m:val="p"/>
                                              </m:rPr>
                                              <a:rPr lang="en-US" sz="2200" b="0" i="0" smtClean="0">
                                                <a:latin typeface="Cambria Math" charset="0"/>
                                              </a:rPr>
                                              <m:t>sin</m:t>
                                            </m:r>
                                          </m:fName>
                                          <m:e>
                                            <m:sSub>
                                              <m:sSubPr>
                                                <m:ctrlPr>
                                                  <a:rPr lang="en-US" sz="2200" i="1">
                                                    <a:latin typeface="Cambria Math" panose="02040503050406030204" pitchFamily="18" charset="0"/>
                                                  </a:rPr>
                                                </m:ctrlPr>
                                              </m:sSubPr>
                                              <m:e>
                                                <m:r>
                                                  <a:rPr lang="en-US" sz="2200" i="1">
                                                    <a:latin typeface="Cambria Math" charset="0"/>
                                                    <a:ea typeface="Cambria Math" charset="0"/>
                                                    <a:cs typeface="Cambria Math" charset="0"/>
                                                  </a:rPr>
                                                  <m:t>𝜀</m:t>
                                                </m:r>
                                              </m:e>
                                              <m:sub>
                                                <m:r>
                                                  <a:rPr lang="en-US" sz="2200" b="0" i="1" smtClean="0">
                                                    <a:latin typeface="Cambria Math" charset="0"/>
                                                    <a:ea typeface="Cambria Math" charset="0"/>
                                                    <a:cs typeface="Cambria Math" charset="0"/>
                                                  </a:rPr>
                                                  <m:t>𝑧</m:t>
                                                </m:r>
                                              </m:sub>
                                            </m:sSub>
                                            <m:r>
                                              <a:rPr lang="en-US" sz="2200" b="0" i="1" smtClean="0">
                                                <a:latin typeface="Cambria Math" charset="0"/>
                                              </a:rPr>
                                              <m:t>+</m:t>
                                            </m:r>
                                            <m:r>
                                              <a:rPr lang="en-US" sz="2200" b="0" i="1" smtClean="0">
                                                <a:latin typeface="Cambria Math" charset="0"/>
                                              </a:rPr>
                                              <m:t>𝑖</m:t>
                                            </m:r>
                                            <m:func>
                                              <m:funcPr>
                                                <m:ctrlPr>
                                                  <a:rPr lang="en-US" sz="2200" b="0" i="1" smtClean="0">
                                                    <a:latin typeface="Cambria Math" panose="02040503050406030204" pitchFamily="18" charset="0"/>
                                                  </a:rPr>
                                                </m:ctrlPr>
                                              </m:funcPr>
                                              <m:fName>
                                                <m:r>
                                                  <m:rPr>
                                                    <m:sty m:val="p"/>
                                                  </m:rPr>
                                                  <a:rPr lang="en-US" sz="2200" b="0" i="0" smtClean="0">
                                                    <a:latin typeface="Cambria Math" charset="0"/>
                                                  </a:rPr>
                                                  <m:t>cos</m:t>
                                                </m:r>
                                              </m:fName>
                                              <m:e>
                                                <m:sSub>
                                                  <m:sSubPr>
                                                    <m:ctrlPr>
                                                      <a:rPr lang="en-US" sz="2200" i="1">
                                                        <a:latin typeface="Cambria Math" panose="02040503050406030204" pitchFamily="18" charset="0"/>
                                                      </a:rPr>
                                                    </m:ctrlPr>
                                                  </m:sSubPr>
                                                  <m:e>
                                                    <m:r>
                                                      <a:rPr lang="en-US" sz="2200" i="1">
                                                        <a:latin typeface="Cambria Math" charset="0"/>
                                                        <a:ea typeface="Cambria Math" charset="0"/>
                                                        <a:cs typeface="Cambria Math" charset="0"/>
                                                      </a:rPr>
                                                      <m:t>𝜀</m:t>
                                                    </m:r>
                                                  </m:e>
                                                  <m:sub>
                                                    <m:r>
                                                      <a:rPr lang="en-US" sz="2200" b="0" i="1" smtClean="0">
                                                        <a:latin typeface="Cambria Math" charset="0"/>
                                                        <a:ea typeface="Cambria Math" charset="0"/>
                                                        <a:cs typeface="Cambria Math" charset="0"/>
                                                      </a:rPr>
                                                      <m:t>𝑧</m:t>
                                                    </m:r>
                                                  </m:sub>
                                                </m:sSub>
                                              </m:e>
                                            </m:func>
                                          </m:e>
                                        </m:func>
                                      </m:e>
                                    </m:d>
                                    <m:r>
                                      <m:rPr>
                                        <m:sty m:val="p"/>
                                      </m:rPr>
                                      <a:rPr lang="en-US" sz="2200" b="0" i="0" smtClean="0">
                                        <a:latin typeface="Cambria Math" charset="0"/>
                                      </a:rPr>
                                      <m:t>cos</m:t>
                                    </m:r>
                                  </m:fName>
                                  <m:e>
                                    <m:sSub>
                                      <m:sSubPr>
                                        <m:ctrlPr>
                                          <a:rPr lang="en-US" sz="2200" i="1">
                                            <a:latin typeface="Cambria Math" panose="02040503050406030204" pitchFamily="18" charset="0"/>
                                          </a:rPr>
                                        </m:ctrlPr>
                                      </m:sSubPr>
                                      <m:e>
                                        <m:r>
                                          <a:rPr lang="en-US" sz="2200" i="1">
                                            <a:latin typeface="Cambria Math" charset="0"/>
                                            <a:ea typeface="Cambria Math" charset="0"/>
                                            <a:cs typeface="Cambria Math" charset="0"/>
                                          </a:rPr>
                                          <m:t>𝜀</m:t>
                                        </m:r>
                                      </m:e>
                                      <m:sub>
                                        <m:r>
                                          <a:rPr lang="en-US" sz="2200" i="1">
                                            <a:latin typeface="Cambria Math" charset="0"/>
                                          </a:rPr>
                                          <m:t>𝑦</m:t>
                                        </m:r>
                                      </m:sub>
                                    </m:sSub>
                                    <m:func>
                                      <m:funcPr>
                                        <m:ctrlPr>
                                          <a:rPr lang="en-US" sz="2200" b="0" i="1" smtClean="0">
                                            <a:latin typeface="Cambria Math" panose="02040503050406030204" pitchFamily="18" charset="0"/>
                                          </a:rPr>
                                        </m:ctrlPr>
                                      </m:funcPr>
                                      <m:fName>
                                        <m:r>
                                          <m:rPr>
                                            <m:sty m:val="p"/>
                                          </m:rPr>
                                          <a:rPr lang="en-US" sz="2200" b="0" i="0" smtClean="0">
                                            <a:latin typeface="Cambria Math" charset="0"/>
                                          </a:rPr>
                                          <m:t>sin</m:t>
                                        </m:r>
                                      </m:fName>
                                      <m:e>
                                        <m:f>
                                          <m:fPr>
                                            <m:ctrlPr>
                                              <a:rPr lang="mr-IN" sz="2200" i="1">
                                                <a:latin typeface="Cambria Math" panose="02040503050406030204" pitchFamily="18" charset="0"/>
                                              </a:rPr>
                                            </m:ctrlPr>
                                          </m:fPr>
                                          <m:num>
                                            <m:r>
                                              <a:rPr lang="mr-IN" sz="2200" i="1">
                                                <a:latin typeface="Cambria Math" charset="0"/>
                                                <a:ea typeface="Cambria Math" charset="0"/>
                                                <a:cs typeface="Cambria Math" charset="0"/>
                                              </a:rPr>
                                              <m:t>𝜗</m:t>
                                            </m:r>
                                          </m:num>
                                          <m:den>
                                            <m:r>
                                              <a:rPr lang="en-US" sz="2200" i="1">
                                                <a:latin typeface="Cambria Math" charset="0"/>
                                              </a:rPr>
                                              <m:t>2</m:t>
                                            </m:r>
                                          </m:den>
                                        </m:f>
                                      </m:e>
                                    </m:func>
                                  </m:e>
                                </m:func>
                              </m:e>
                            </m:mr>
                            <m:mr>
                              <m:e>
                                <m:func>
                                  <m:funcPr>
                                    <m:ctrlPr>
                                      <a:rPr lang="en-US" sz="2200" i="1">
                                        <a:latin typeface="Cambria Math" panose="02040503050406030204" pitchFamily="18" charset="0"/>
                                      </a:rPr>
                                    </m:ctrlPr>
                                  </m:funcPr>
                                  <m:fName>
                                    <m:d>
                                      <m:dPr>
                                        <m:ctrlPr>
                                          <a:rPr lang="mr-IN" sz="2200" i="1">
                                            <a:latin typeface="Cambria Math" panose="02040503050406030204" pitchFamily="18" charset="0"/>
                                          </a:rPr>
                                        </m:ctrlPr>
                                      </m:dPr>
                                      <m:e>
                                        <m:func>
                                          <m:funcPr>
                                            <m:ctrlPr>
                                              <a:rPr lang="en-US" sz="2200" i="1">
                                                <a:latin typeface="Cambria Math" panose="02040503050406030204" pitchFamily="18" charset="0"/>
                                              </a:rPr>
                                            </m:ctrlPr>
                                          </m:funcPr>
                                          <m:fName>
                                            <m:r>
                                              <m:rPr>
                                                <m:sty m:val="p"/>
                                              </m:rPr>
                                              <a:rPr lang="en-US" sz="2200">
                                                <a:latin typeface="Cambria Math" charset="0"/>
                                              </a:rPr>
                                              <m:t>sin</m:t>
                                            </m:r>
                                          </m:fName>
                                          <m:e>
                                            <m:sSub>
                                              <m:sSubPr>
                                                <m:ctrlPr>
                                                  <a:rPr lang="en-US" sz="2200" i="1">
                                                    <a:latin typeface="Cambria Math" panose="02040503050406030204" pitchFamily="18" charset="0"/>
                                                  </a:rPr>
                                                </m:ctrlPr>
                                              </m:sSubPr>
                                              <m:e>
                                                <m:r>
                                                  <a:rPr lang="en-US" sz="2200" i="1">
                                                    <a:latin typeface="Cambria Math" charset="0"/>
                                                    <a:ea typeface="Cambria Math" charset="0"/>
                                                    <a:cs typeface="Cambria Math" charset="0"/>
                                                  </a:rPr>
                                                  <m:t>𝜀</m:t>
                                                </m:r>
                                              </m:e>
                                              <m:sub>
                                                <m:r>
                                                  <a:rPr lang="en-US" sz="2200" i="1">
                                                    <a:latin typeface="Cambria Math" charset="0"/>
                                                    <a:ea typeface="Cambria Math" charset="0"/>
                                                    <a:cs typeface="Cambria Math" charset="0"/>
                                                  </a:rPr>
                                                  <m:t>𝑧</m:t>
                                                </m:r>
                                              </m:sub>
                                            </m:sSub>
                                            <m:r>
                                              <a:rPr lang="en-US" sz="2200" b="0" i="1" smtClean="0">
                                                <a:latin typeface="Cambria Math" charset="0"/>
                                                <a:ea typeface="Cambria Math" charset="0"/>
                                                <a:cs typeface="Cambria Math" charset="0"/>
                                              </a:rPr>
                                              <m:t>−</m:t>
                                            </m:r>
                                            <m:r>
                                              <a:rPr lang="en-US" sz="2200" i="1">
                                                <a:latin typeface="Cambria Math" charset="0"/>
                                              </a:rPr>
                                              <m:t>𝑖</m:t>
                                            </m:r>
                                            <m:func>
                                              <m:funcPr>
                                                <m:ctrlPr>
                                                  <a:rPr lang="en-US" sz="2200" i="1">
                                                    <a:latin typeface="Cambria Math" panose="02040503050406030204" pitchFamily="18" charset="0"/>
                                                  </a:rPr>
                                                </m:ctrlPr>
                                              </m:funcPr>
                                              <m:fName>
                                                <m:r>
                                                  <m:rPr>
                                                    <m:sty m:val="p"/>
                                                  </m:rPr>
                                                  <a:rPr lang="en-US" sz="2200">
                                                    <a:latin typeface="Cambria Math" charset="0"/>
                                                  </a:rPr>
                                                  <m:t>cos</m:t>
                                                </m:r>
                                              </m:fName>
                                              <m:e>
                                                <m:sSub>
                                                  <m:sSubPr>
                                                    <m:ctrlPr>
                                                      <a:rPr lang="en-US" sz="2200" i="1">
                                                        <a:latin typeface="Cambria Math" panose="02040503050406030204" pitchFamily="18" charset="0"/>
                                                      </a:rPr>
                                                    </m:ctrlPr>
                                                  </m:sSubPr>
                                                  <m:e>
                                                    <m:r>
                                                      <a:rPr lang="en-US" sz="2200" i="1">
                                                        <a:latin typeface="Cambria Math" charset="0"/>
                                                        <a:ea typeface="Cambria Math" charset="0"/>
                                                        <a:cs typeface="Cambria Math" charset="0"/>
                                                      </a:rPr>
                                                      <m:t>𝜀</m:t>
                                                    </m:r>
                                                  </m:e>
                                                  <m:sub>
                                                    <m:r>
                                                      <a:rPr lang="en-US" sz="2200" i="1">
                                                        <a:latin typeface="Cambria Math" charset="0"/>
                                                        <a:ea typeface="Cambria Math" charset="0"/>
                                                        <a:cs typeface="Cambria Math" charset="0"/>
                                                      </a:rPr>
                                                      <m:t>𝑧</m:t>
                                                    </m:r>
                                                  </m:sub>
                                                </m:sSub>
                                              </m:e>
                                            </m:func>
                                          </m:e>
                                        </m:func>
                                      </m:e>
                                    </m:d>
                                    <m:r>
                                      <m:rPr>
                                        <m:sty m:val="p"/>
                                      </m:rPr>
                                      <a:rPr lang="en-US" sz="2200">
                                        <a:latin typeface="Cambria Math" charset="0"/>
                                      </a:rPr>
                                      <m:t>cos</m:t>
                                    </m:r>
                                  </m:fName>
                                  <m:e>
                                    <m:sSub>
                                      <m:sSubPr>
                                        <m:ctrlPr>
                                          <a:rPr lang="en-US" sz="2200" i="1">
                                            <a:latin typeface="Cambria Math" panose="02040503050406030204" pitchFamily="18" charset="0"/>
                                          </a:rPr>
                                        </m:ctrlPr>
                                      </m:sSubPr>
                                      <m:e>
                                        <m:r>
                                          <a:rPr lang="en-US" sz="2200" i="1">
                                            <a:latin typeface="Cambria Math" charset="0"/>
                                            <a:ea typeface="Cambria Math" charset="0"/>
                                            <a:cs typeface="Cambria Math" charset="0"/>
                                          </a:rPr>
                                          <m:t>𝜀</m:t>
                                        </m:r>
                                      </m:e>
                                      <m:sub>
                                        <m:r>
                                          <a:rPr lang="en-US" sz="2200" i="1">
                                            <a:latin typeface="Cambria Math" charset="0"/>
                                          </a:rPr>
                                          <m:t>𝑦</m:t>
                                        </m:r>
                                      </m:sub>
                                    </m:sSub>
                                    <m:func>
                                      <m:funcPr>
                                        <m:ctrlPr>
                                          <a:rPr lang="en-US" sz="2200" i="1">
                                            <a:latin typeface="Cambria Math" panose="02040503050406030204" pitchFamily="18" charset="0"/>
                                          </a:rPr>
                                        </m:ctrlPr>
                                      </m:funcPr>
                                      <m:fName>
                                        <m:r>
                                          <m:rPr>
                                            <m:sty m:val="p"/>
                                          </m:rPr>
                                          <a:rPr lang="en-US" sz="2200">
                                            <a:latin typeface="Cambria Math" charset="0"/>
                                          </a:rPr>
                                          <m:t>sin</m:t>
                                        </m:r>
                                      </m:fName>
                                      <m:e>
                                        <m:f>
                                          <m:fPr>
                                            <m:ctrlPr>
                                              <a:rPr lang="mr-IN" sz="2200" i="1">
                                                <a:latin typeface="Cambria Math" panose="02040503050406030204" pitchFamily="18" charset="0"/>
                                              </a:rPr>
                                            </m:ctrlPr>
                                          </m:fPr>
                                          <m:num>
                                            <m:r>
                                              <a:rPr lang="mr-IN" sz="2200" i="1">
                                                <a:latin typeface="Cambria Math" charset="0"/>
                                                <a:ea typeface="Cambria Math" charset="0"/>
                                                <a:cs typeface="Cambria Math" charset="0"/>
                                              </a:rPr>
                                              <m:t>𝜗</m:t>
                                            </m:r>
                                          </m:num>
                                          <m:den>
                                            <m:r>
                                              <a:rPr lang="en-US" sz="2200" i="1">
                                                <a:latin typeface="Cambria Math" charset="0"/>
                                              </a:rPr>
                                              <m:t>2</m:t>
                                            </m:r>
                                          </m:den>
                                        </m:f>
                                      </m:e>
                                    </m:func>
                                  </m:e>
                                </m:func>
                              </m:e>
                              <m:e>
                                <m:func>
                                  <m:funcPr>
                                    <m:ctrlPr>
                                      <a:rPr lang="en-US" sz="2200" i="1">
                                        <a:latin typeface="Cambria Math" panose="02040503050406030204" pitchFamily="18" charset="0"/>
                                      </a:rPr>
                                    </m:ctrlPr>
                                  </m:funcPr>
                                  <m:fName>
                                    <m:r>
                                      <m:rPr>
                                        <m:sty m:val="p"/>
                                        <m:brk m:alnAt="7"/>
                                      </m:rPr>
                                      <a:rPr lang="en-US" sz="2200">
                                        <a:latin typeface="Cambria Math" charset="0"/>
                                      </a:rPr>
                                      <m:t>c</m:t>
                                    </m:r>
                                    <m:r>
                                      <m:rPr>
                                        <m:sty m:val="p"/>
                                      </m:rPr>
                                      <a:rPr lang="en-US" sz="2200">
                                        <a:latin typeface="Cambria Math" charset="0"/>
                                      </a:rPr>
                                      <m:t>os</m:t>
                                    </m:r>
                                  </m:fName>
                                  <m:e>
                                    <m:f>
                                      <m:fPr>
                                        <m:ctrlPr>
                                          <a:rPr lang="mr-IN" sz="2200" i="1">
                                            <a:latin typeface="Cambria Math" panose="02040503050406030204" pitchFamily="18" charset="0"/>
                                          </a:rPr>
                                        </m:ctrlPr>
                                      </m:fPr>
                                      <m:num>
                                        <m:r>
                                          <a:rPr lang="mr-IN" sz="2200" i="1">
                                            <a:latin typeface="Cambria Math" charset="0"/>
                                            <a:ea typeface="Cambria Math" charset="0"/>
                                            <a:cs typeface="Cambria Math" charset="0"/>
                                          </a:rPr>
                                          <m:t>𝜗</m:t>
                                        </m:r>
                                      </m:num>
                                      <m:den>
                                        <m:r>
                                          <a:rPr lang="en-US" sz="2200" i="1">
                                            <a:latin typeface="Cambria Math" charset="0"/>
                                          </a:rPr>
                                          <m:t>2</m:t>
                                        </m:r>
                                      </m:den>
                                    </m:f>
                                    <m:r>
                                      <a:rPr lang="en-US" sz="2200" i="1">
                                        <a:latin typeface="Cambria Math" charset="0"/>
                                      </a:rPr>
                                      <m:t>+</m:t>
                                    </m:r>
                                    <m:r>
                                      <a:rPr lang="en-US" sz="2200" i="1">
                                        <a:latin typeface="Cambria Math" charset="0"/>
                                      </a:rPr>
                                      <m:t>𝑖</m:t>
                                    </m:r>
                                    <m:func>
                                      <m:funcPr>
                                        <m:ctrlPr>
                                          <a:rPr lang="en-US" sz="2200" i="1">
                                            <a:latin typeface="Cambria Math" panose="02040503050406030204" pitchFamily="18" charset="0"/>
                                          </a:rPr>
                                        </m:ctrlPr>
                                      </m:funcPr>
                                      <m:fName>
                                        <m:r>
                                          <m:rPr>
                                            <m:sty m:val="p"/>
                                          </m:rPr>
                                          <a:rPr lang="en-US" sz="2200">
                                            <a:latin typeface="Cambria Math" charset="0"/>
                                          </a:rPr>
                                          <m:t>sin</m:t>
                                        </m:r>
                                      </m:fName>
                                      <m:e>
                                        <m:sSub>
                                          <m:sSubPr>
                                            <m:ctrlPr>
                                              <a:rPr lang="en-US" sz="2200" i="1">
                                                <a:latin typeface="Cambria Math" panose="02040503050406030204" pitchFamily="18" charset="0"/>
                                              </a:rPr>
                                            </m:ctrlPr>
                                          </m:sSubPr>
                                          <m:e>
                                            <m:r>
                                              <a:rPr lang="en-US" sz="2200" i="1">
                                                <a:latin typeface="Cambria Math" charset="0"/>
                                                <a:ea typeface="Cambria Math" charset="0"/>
                                                <a:cs typeface="Cambria Math" charset="0"/>
                                              </a:rPr>
                                              <m:t>𝜀</m:t>
                                            </m:r>
                                          </m:e>
                                          <m:sub>
                                            <m:r>
                                              <a:rPr lang="en-US" sz="2200" i="1">
                                                <a:latin typeface="Cambria Math" charset="0"/>
                                              </a:rPr>
                                              <m:t>𝑦</m:t>
                                            </m:r>
                                          </m:sub>
                                        </m:sSub>
                                        <m:func>
                                          <m:funcPr>
                                            <m:ctrlPr>
                                              <a:rPr lang="en-US" sz="2200" i="1">
                                                <a:latin typeface="Cambria Math" panose="02040503050406030204" pitchFamily="18" charset="0"/>
                                              </a:rPr>
                                            </m:ctrlPr>
                                          </m:funcPr>
                                          <m:fName>
                                            <m:r>
                                              <m:rPr>
                                                <m:sty m:val="p"/>
                                              </m:rPr>
                                              <a:rPr lang="en-US" sz="2200">
                                                <a:latin typeface="Cambria Math" charset="0"/>
                                              </a:rPr>
                                              <m:t>sin</m:t>
                                            </m:r>
                                          </m:fName>
                                          <m:e>
                                            <m:f>
                                              <m:fPr>
                                                <m:ctrlPr>
                                                  <a:rPr lang="mr-IN" sz="2200" i="1">
                                                    <a:latin typeface="Cambria Math" panose="02040503050406030204" pitchFamily="18" charset="0"/>
                                                  </a:rPr>
                                                </m:ctrlPr>
                                              </m:fPr>
                                              <m:num>
                                                <m:r>
                                                  <a:rPr lang="mr-IN" sz="2200" i="1">
                                                    <a:latin typeface="Cambria Math" charset="0"/>
                                                    <a:ea typeface="Cambria Math" charset="0"/>
                                                    <a:cs typeface="Cambria Math" charset="0"/>
                                                  </a:rPr>
                                                  <m:t>𝜗</m:t>
                                                </m:r>
                                              </m:num>
                                              <m:den>
                                                <m:r>
                                                  <a:rPr lang="en-US" sz="2200" i="1">
                                                    <a:latin typeface="Cambria Math" charset="0"/>
                                                  </a:rPr>
                                                  <m:t>2</m:t>
                                                </m:r>
                                              </m:den>
                                            </m:f>
                                          </m:e>
                                        </m:func>
                                      </m:e>
                                    </m:func>
                                  </m:e>
                                </m:func>
                              </m:e>
                            </m:mr>
                          </m:m>
                          <m:r>
                            <a:rPr lang="en-US" sz="2200" b="0" i="1" smtClean="0">
                              <a:latin typeface="Cambria Math" charset="0"/>
                            </a:rPr>
                            <m:t> </m:t>
                          </m:r>
                        </m:e>
                      </m:d>
                    </m:oMath>
                  </m:oMathPara>
                </a14:m>
                <a:endParaRPr lang="en-US" sz="2200" dirty="0"/>
              </a:p>
            </p:txBody>
          </p:sp>
        </mc:Choice>
        <mc:Fallback xmlns="">
          <p:sp>
            <p:nvSpPr>
              <p:cNvPr id="36" name="TextBox 35">
                <a:extLst>
                  <a:ext uri="{FF2B5EF4-FFF2-40B4-BE49-F238E27FC236}">
                    <a16:creationId xmlns:a16="http://schemas.microsoft.com/office/drawing/2014/main" id="{5EB232FE-11C7-B744-B4A0-01D4B1734F3D}"/>
                  </a:ext>
                </a:extLst>
              </p:cNvPr>
              <p:cNvSpPr txBox="1">
                <a:spLocks noRot="1" noChangeAspect="1" noMove="1" noResize="1" noEditPoints="1" noAdjustHandles="1" noChangeArrowheads="1" noChangeShapeType="1" noTextEdit="1"/>
              </p:cNvSpPr>
              <p:nvPr/>
            </p:nvSpPr>
            <p:spPr>
              <a:xfrm>
                <a:off x="614401" y="1813590"/>
                <a:ext cx="8958671" cy="1321516"/>
              </a:xfrm>
              <a:prstGeom prst="rect">
                <a:avLst/>
              </a:prstGeom>
              <a:blipFill>
                <a:blip r:embed="rId3"/>
                <a:stretch>
                  <a:fillRect l="-283" t="-952" b="-4762"/>
                </a:stretch>
              </a:blipFill>
            </p:spPr>
            <p:txBody>
              <a:bodyPr/>
              <a:lstStyle/>
              <a:p>
                <a:r>
                  <a:rPr lang="it-IT">
                    <a:noFill/>
                  </a:rPr>
                  <a:t> </a:t>
                </a:r>
              </a:p>
            </p:txBody>
          </p:sp>
        </mc:Fallback>
      </mc:AlternateContent>
      <p:sp>
        <p:nvSpPr>
          <p:cNvPr id="37" name="Rectangle 36">
            <a:extLst>
              <a:ext uri="{FF2B5EF4-FFF2-40B4-BE49-F238E27FC236}">
                <a16:creationId xmlns:a16="http://schemas.microsoft.com/office/drawing/2014/main" id="{422623E5-06B4-EA4E-9A53-0C267576FB06}"/>
              </a:ext>
            </a:extLst>
          </p:cNvPr>
          <p:cNvSpPr/>
          <p:nvPr/>
        </p:nvSpPr>
        <p:spPr>
          <a:xfrm>
            <a:off x="630685" y="3653135"/>
            <a:ext cx="2281394" cy="461665"/>
          </a:xfrm>
          <a:prstGeom prst="rect">
            <a:avLst/>
          </a:prstGeom>
        </p:spPr>
        <p:txBody>
          <a:bodyPr wrap="none">
            <a:spAutoFit/>
          </a:bodyPr>
          <a:lstStyle/>
          <a:p>
            <a:r>
              <a:rPr lang="it-IT" sz="2400" b="1">
                <a:latin typeface="IBM Plex Sans" panose="020B0503050203000203" pitchFamily="34" charset="0"/>
              </a:rPr>
              <a:t>Axis close to X</a:t>
            </a:r>
          </a:p>
        </p:txBody>
      </p:sp>
      <p:sp>
        <p:nvSpPr>
          <p:cNvPr id="39" name="Rectangle 38">
            <a:extLst>
              <a:ext uri="{FF2B5EF4-FFF2-40B4-BE49-F238E27FC236}">
                <a16:creationId xmlns:a16="http://schemas.microsoft.com/office/drawing/2014/main" id="{15E0DA7C-AFE3-DA43-AE37-9502F8D13413}"/>
              </a:ext>
            </a:extLst>
          </p:cNvPr>
          <p:cNvSpPr/>
          <p:nvPr/>
        </p:nvSpPr>
        <p:spPr>
          <a:xfrm>
            <a:off x="7772400" y="3653135"/>
            <a:ext cx="2274982" cy="461665"/>
          </a:xfrm>
          <a:prstGeom prst="rect">
            <a:avLst/>
          </a:prstGeom>
        </p:spPr>
        <p:txBody>
          <a:bodyPr wrap="none">
            <a:spAutoFit/>
          </a:bodyPr>
          <a:lstStyle/>
          <a:p>
            <a:r>
              <a:rPr lang="it-IT" sz="2400" b="1">
                <a:latin typeface="IBM Plex Sans" panose="020B0503050203000203" pitchFamily="34" charset="0"/>
              </a:rPr>
              <a:t>Axis close to Y</a:t>
            </a:r>
          </a:p>
        </p:txBody>
      </p: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39039812-16E2-2140-B77F-220C981E2CFF}"/>
                  </a:ext>
                </a:extLst>
              </p:cNvPr>
              <p:cNvSpPr txBox="1"/>
              <p:nvPr/>
            </p:nvSpPr>
            <p:spPr>
              <a:xfrm>
                <a:off x="7387047" y="4315500"/>
                <a:ext cx="6786153" cy="8309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800" i="1" smtClean="0">
                              <a:latin typeface="Cambria Math" panose="02040503050406030204" pitchFamily="18" charset="0"/>
                            </a:rPr>
                          </m:ctrlPr>
                        </m:sSubPr>
                        <m:e>
                          <m:r>
                            <a:rPr lang="en-US" sz="1800" i="1">
                              <a:latin typeface="Cambria Math" charset="0"/>
                            </a:rPr>
                            <m:t>𝑅</m:t>
                          </m:r>
                        </m:e>
                        <m:sub>
                          <m:r>
                            <a:rPr lang="en-US" sz="1800" i="1">
                              <a:latin typeface="Cambria Math" charset="0"/>
                            </a:rPr>
                            <m:t>𝑧</m:t>
                          </m:r>
                        </m:sub>
                      </m:sSub>
                      <m:d>
                        <m:dPr>
                          <m:ctrlPr>
                            <a:rPr lang="mr-IN" sz="1800" i="1">
                              <a:latin typeface="Cambria Math" panose="02040503050406030204" pitchFamily="18" charset="0"/>
                            </a:rPr>
                          </m:ctrlPr>
                        </m:dPr>
                        <m:e>
                          <m:sSub>
                            <m:sSubPr>
                              <m:ctrlPr>
                                <a:rPr lang="en-US" sz="1800" i="1">
                                  <a:latin typeface="Cambria Math" panose="02040503050406030204" pitchFamily="18" charset="0"/>
                                </a:rPr>
                              </m:ctrlPr>
                            </m:sSubPr>
                            <m:e>
                              <m:r>
                                <a:rPr lang="en-US" sz="1800" b="0" i="1" smtClean="0">
                                  <a:latin typeface="Cambria Math" charset="0"/>
                                </a:rPr>
                                <m:t>−</m:t>
                              </m:r>
                              <m:r>
                                <a:rPr lang="en-US" sz="1800" i="1">
                                  <a:latin typeface="Cambria Math" charset="0"/>
                                  <a:ea typeface="Cambria Math" charset="0"/>
                                  <a:cs typeface="Cambria Math" charset="0"/>
                                </a:rPr>
                                <m:t>𝜀</m:t>
                              </m:r>
                            </m:e>
                            <m:sub>
                              <m:r>
                                <a:rPr lang="en-US" sz="1800" b="0" i="1" smtClean="0">
                                  <a:latin typeface="Cambria Math" charset="0"/>
                                </a:rPr>
                                <m:t>𝑥</m:t>
                              </m:r>
                            </m:sub>
                          </m:sSub>
                        </m:e>
                      </m:d>
                      <m:sSub>
                        <m:sSubPr>
                          <m:ctrlPr>
                            <a:rPr lang="en-US" sz="1800" i="1">
                              <a:latin typeface="Cambria Math" panose="02040503050406030204" pitchFamily="18" charset="0"/>
                            </a:rPr>
                          </m:ctrlPr>
                        </m:sSubPr>
                        <m:e>
                          <m:r>
                            <a:rPr lang="en-US" sz="1800" i="1">
                              <a:latin typeface="Cambria Math" charset="0"/>
                            </a:rPr>
                            <m:t>𝑅</m:t>
                          </m:r>
                        </m:e>
                        <m:sub>
                          <m:r>
                            <a:rPr lang="en-US" sz="1800" b="0" i="1" smtClean="0">
                              <a:latin typeface="Cambria Math" charset="0"/>
                            </a:rPr>
                            <m:t>𝑥</m:t>
                          </m:r>
                        </m:sub>
                      </m:sSub>
                      <m:d>
                        <m:dPr>
                          <m:ctrlPr>
                            <a:rPr lang="mr-IN" sz="1800" i="1">
                              <a:latin typeface="Cambria Math" panose="02040503050406030204" pitchFamily="18" charset="0"/>
                            </a:rPr>
                          </m:ctrlPr>
                        </m:dPr>
                        <m:e>
                          <m:sSub>
                            <m:sSubPr>
                              <m:ctrlPr>
                                <a:rPr lang="en-US" sz="1800" i="1">
                                  <a:latin typeface="Cambria Math" panose="02040503050406030204" pitchFamily="18" charset="0"/>
                                </a:rPr>
                              </m:ctrlPr>
                            </m:sSubPr>
                            <m:e>
                              <m:r>
                                <a:rPr lang="en-US" sz="1800" i="1">
                                  <a:latin typeface="Cambria Math" charset="0"/>
                                  <a:ea typeface="Cambria Math" charset="0"/>
                                  <a:cs typeface="Cambria Math" charset="0"/>
                                </a:rPr>
                                <m:t>𝜀</m:t>
                              </m:r>
                            </m:e>
                            <m:sub>
                              <m:r>
                                <a:rPr lang="en-US" sz="1800" b="0" i="1" smtClean="0">
                                  <a:latin typeface="Cambria Math" charset="0"/>
                                </a:rPr>
                                <m:t>𝑧</m:t>
                              </m:r>
                            </m:sub>
                          </m:sSub>
                          <m:r>
                            <a:rPr lang="en-US" sz="1800" b="0" i="1" smtClean="0">
                              <a:latin typeface="Cambria Math" charset="0"/>
                            </a:rPr>
                            <m:t>+</m:t>
                          </m:r>
                          <m:r>
                            <a:rPr lang="en-US" sz="1800" i="1">
                              <a:latin typeface="Cambria Math" charset="0"/>
                              <a:ea typeface="Cambria Math" charset="0"/>
                              <a:cs typeface="Cambria Math" charset="0"/>
                            </a:rPr>
                            <m:t>𝜋</m:t>
                          </m:r>
                          <m:r>
                            <a:rPr lang="en-US" sz="1800" i="1">
                              <a:latin typeface="Cambria Math" charset="0"/>
                              <a:ea typeface="Cambria Math" charset="0"/>
                              <a:cs typeface="Cambria Math" charset="0"/>
                            </a:rPr>
                            <m:t>/2</m:t>
                          </m:r>
                        </m:e>
                      </m:d>
                      <m:sSub>
                        <m:sSubPr>
                          <m:ctrlPr>
                            <a:rPr lang="en-US" sz="1800" i="1">
                              <a:latin typeface="Cambria Math" panose="02040503050406030204" pitchFamily="18" charset="0"/>
                            </a:rPr>
                          </m:ctrlPr>
                        </m:sSubPr>
                        <m:e>
                          <m:r>
                            <a:rPr lang="en-US" sz="1800" i="1">
                              <a:latin typeface="Cambria Math" charset="0"/>
                            </a:rPr>
                            <m:t>𝑅</m:t>
                          </m:r>
                        </m:e>
                        <m:sub>
                          <m:r>
                            <a:rPr lang="en-US" sz="1800" i="1">
                              <a:latin typeface="Cambria Math" charset="0"/>
                            </a:rPr>
                            <m:t>𝑧</m:t>
                          </m:r>
                        </m:sub>
                      </m:sSub>
                      <m:d>
                        <m:dPr>
                          <m:ctrlPr>
                            <a:rPr lang="mr-IN" sz="1800" i="1">
                              <a:latin typeface="Cambria Math" panose="02040503050406030204" pitchFamily="18" charset="0"/>
                            </a:rPr>
                          </m:ctrlPr>
                        </m:dPr>
                        <m:e>
                          <m:r>
                            <a:rPr lang="en-US" sz="1800" b="0" i="1" smtClean="0">
                              <a:latin typeface="Cambria Math" charset="0"/>
                            </a:rPr>
                            <m:t>−</m:t>
                          </m:r>
                          <m:r>
                            <a:rPr lang="mr-IN" sz="1800" i="1" smtClean="0">
                              <a:latin typeface="Cambria Math" charset="0"/>
                              <a:ea typeface="Cambria Math" charset="0"/>
                              <a:cs typeface="Cambria Math" charset="0"/>
                            </a:rPr>
                            <m:t>𝜗</m:t>
                          </m:r>
                        </m:e>
                      </m:d>
                      <m:sSub>
                        <m:sSubPr>
                          <m:ctrlPr>
                            <a:rPr lang="en-US" sz="1800" i="1">
                              <a:latin typeface="Cambria Math" panose="02040503050406030204" pitchFamily="18" charset="0"/>
                            </a:rPr>
                          </m:ctrlPr>
                        </m:sSubPr>
                        <m:e>
                          <m:r>
                            <a:rPr lang="en-US" sz="1800" i="1">
                              <a:latin typeface="Cambria Math" charset="0"/>
                            </a:rPr>
                            <m:t>𝑅</m:t>
                          </m:r>
                        </m:e>
                        <m:sub>
                          <m:r>
                            <a:rPr lang="en-US" sz="1800" b="0" i="1" smtClean="0">
                              <a:latin typeface="Cambria Math" charset="0"/>
                            </a:rPr>
                            <m:t>𝑥</m:t>
                          </m:r>
                        </m:sub>
                      </m:sSub>
                      <m:d>
                        <m:dPr>
                          <m:ctrlPr>
                            <a:rPr lang="mr-IN" sz="1800" i="1">
                              <a:latin typeface="Cambria Math" panose="02040503050406030204" pitchFamily="18" charset="0"/>
                            </a:rPr>
                          </m:ctrlPr>
                        </m:dPr>
                        <m:e>
                          <m:sSub>
                            <m:sSubPr>
                              <m:ctrlPr>
                                <a:rPr lang="en-US" sz="1800" i="1">
                                  <a:latin typeface="Cambria Math" panose="02040503050406030204" pitchFamily="18" charset="0"/>
                                </a:rPr>
                              </m:ctrlPr>
                            </m:sSubPr>
                            <m:e>
                              <m:r>
                                <a:rPr lang="en-US" sz="1800" b="0" i="1" smtClean="0">
                                  <a:latin typeface="Cambria Math" charset="0"/>
                                </a:rPr>
                                <m:t>−</m:t>
                              </m:r>
                              <m:r>
                                <a:rPr lang="en-US" sz="1800" i="1">
                                  <a:latin typeface="Cambria Math" charset="0"/>
                                  <a:ea typeface="Cambria Math" charset="0"/>
                                  <a:cs typeface="Cambria Math" charset="0"/>
                                </a:rPr>
                                <m:t>𝜀</m:t>
                              </m:r>
                            </m:e>
                            <m:sub>
                              <m:r>
                                <a:rPr lang="en-US" sz="1800" b="0" i="1" smtClean="0">
                                  <a:latin typeface="Cambria Math" charset="0"/>
                                  <a:ea typeface="Cambria Math" charset="0"/>
                                  <a:cs typeface="Cambria Math" charset="0"/>
                                </a:rPr>
                                <m:t>𝑧</m:t>
                              </m:r>
                            </m:sub>
                          </m:sSub>
                          <m:r>
                            <a:rPr lang="en-US" sz="1800" b="0" i="1" smtClean="0">
                              <a:latin typeface="Cambria Math" charset="0"/>
                            </a:rPr>
                            <m:t>−</m:t>
                          </m:r>
                          <m:r>
                            <a:rPr lang="en-US" sz="1800" b="0" i="1" smtClean="0">
                              <a:latin typeface="Cambria Math" charset="0"/>
                              <a:ea typeface="Cambria Math" charset="0"/>
                              <a:cs typeface="Cambria Math" charset="0"/>
                            </a:rPr>
                            <m:t>𝜋</m:t>
                          </m:r>
                          <m:r>
                            <a:rPr lang="en-US" sz="1800" b="0" i="1" smtClean="0">
                              <a:latin typeface="Cambria Math" charset="0"/>
                              <a:ea typeface="Cambria Math" charset="0"/>
                              <a:cs typeface="Cambria Math" charset="0"/>
                            </a:rPr>
                            <m:t>/2</m:t>
                          </m:r>
                        </m:e>
                      </m:d>
                      <m:sSub>
                        <m:sSubPr>
                          <m:ctrlPr>
                            <a:rPr lang="en-US" sz="1800" i="1" smtClean="0">
                              <a:latin typeface="Cambria Math" panose="02040503050406030204" pitchFamily="18" charset="0"/>
                            </a:rPr>
                          </m:ctrlPr>
                        </m:sSubPr>
                        <m:e>
                          <m:r>
                            <a:rPr lang="en-US" sz="1800" b="0" i="1" smtClean="0">
                              <a:latin typeface="Cambria Math" charset="0"/>
                            </a:rPr>
                            <m:t>𝑅</m:t>
                          </m:r>
                        </m:e>
                        <m:sub>
                          <m:r>
                            <a:rPr lang="en-US" sz="1800" b="0" i="1" smtClean="0">
                              <a:latin typeface="Cambria Math" charset="0"/>
                            </a:rPr>
                            <m:t>𝑧</m:t>
                          </m:r>
                        </m:sub>
                      </m:sSub>
                      <m:d>
                        <m:dPr>
                          <m:ctrlPr>
                            <a:rPr lang="mr-IN" sz="1800" i="1" smtClean="0">
                              <a:latin typeface="Cambria Math" panose="02040503050406030204" pitchFamily="18" charset="0"/>
                            </a:rPr>
                          </m:ctrlPr>
                        </m:dPr>
                        <m:e>
                          <m:sSub>
                            <m:sSubPr>
                              <m:ctrlPr>
                                <a:rPr lang="en-US" sz="1800" i="1" smtClean="0">
                                  <a:latin typeface="Cambria Math" panose="02040503050406030204" pitchFamily="18" charset="0"/>
                                </a:rPr>
                              </m:ctrlPr>
                            </m:sSubPr>
                            <m:e>
                              <m:r>
                                <a:rPr lang="en-US" sz="1800" i="1" smtClean="0">
                                  <a:latin typeface="Cambria Math" charset="0"/>
                                  <a:ea typeface="Cambria Math" charset="0"/>
                                  <a:cs typeface="Cambria Math" charset="0"/>
                                </a:rPr>
                                <m:t>𝜀</m:t>
                              </m:r>
                            </m:e>
                            <m:sub>
                              <m:r>
                                <a:rPr lang="en-US" sz="1800" b="0" i="1" smtClean="0">
                                  <a:latin typeface="Cambria Math" charset="0"/>
                                </a:rPr>
                                <m:t>𝑥</m:t>
                              </m:r>
                            </m:sub>
                          </m:sSub>
                        </m:e>
                      </m:d>
                      <m:r>
                        <a:rPr lang="en-US" sz="1800" b="0" i="1" smtClean="0">
                          <a:latin typeface="Cambria Math" charset="0"/>
                        </a:rPr>
                        <m:t>=</m:t>
                      </m:r>
                      <m:sSub>
                        <m:sSubPr>
                          <m:ctrlPr>
                            <a:rPr lang="en-US" sz="1800" i="1">
                              <a:latin typeface="Cambria Math" panose="02040503050406030204" pitchFamily="18" charset="0"/>
                            </a:rPr>
                          </m:ctrlPr>
                        </m:sSubPr>
                        <m:e>
                          <m:r>
                            <a:rPr lang="en-US" sz="1800" i="1">
                              <a:latin typeface="Cambria Math" charset="0"/>
                            </a:rPr>
                            <m:t>𝑅</m:t>
                          </m:r>
                        </m:e>
                        <m:sub>
                          <m:acc>
                            <m:accPr>
                              <m:chr m:val="̂"/>
                              <m:ctrlPr>
                                <a:rPr lang="en-US" sz="1800" i="1" smtClean="0">
                                  <a:latin typeface="Cambria Math" panose="02040503050406030204" pitchFamily="18" charset="0"/>
                                </a:rPr>
                              </m:ctrlPr>
                            </m:accPr>
                            <m:e>
                              <m:r>
                                <a:rPr lang="en-US" sz="1800" b="0" i="1" smtClean="0">
                                  <a:latin typeface="Cambria Math" charset="0"/>
                                </a:rPr>
                                <m:t>𝑛</m:t>
                              </m:r>
                            </m:e>
                          </m:acc>
                        </m:sub>
                      </m:sSub>
                      <m:d>
                        <m:dPr>
                          <m:ctrlPr>
                            <a:rPr lang="mr-IN" sz="1800" i="1">
                              <a:latin typeface="Cambria Math" panose="02040503050406030204" pitchFamily="18" charset="0"/>
                            </a:rPr>
                          </m:ctrlPr>
                        </m:dPr>
                        <m:e>
                          <m:r>
                            <a:rPr lang="mr-IN" sz="1800" i="1">
                              <a:latin typeface="Cambria Math" charset="0"/>
                              <a:ea typeface="Cambria Math" charset="0"/>
                              <a:cs typeface="Cambria Math" charset="0"/>
                            </a:rPr>
                            <m:t>𝜗</m:t>
                          </m:r>
                        </m:e>
                      </m:d>
                    </m:oMath>
                  </m:oMathPara>
                </a14:m>
                <a:endParaRPr lang="en-US" sz="1800" dirty="0">
                  <a:ea typeface="Cambria Math" charset="0"/>
                  <a:cs typeface="Cambria Math" charset="0"/>
                </a:endParaRPr>
              </a:p>
              <a:p>
                <a:endParaRPr lang="en-US" sz="1800" dirty="0">
                  <a:ea typeface="Cambria Math" charset="0"/>
                  <a:cs typeface="Cambria Math" charset="0"/>
                </a:endParaRPr>
              </a:p>
              <a:p>
                <a:pPr/>
                <a14:m>
                  <m:oMathPara xmlns:m="http://schemas.openxmlformats.org/officeDocument/2006/math">
                    <m:oMathParaPr>
                      <m:jc m:val="centerGroup"/>
                    </m:oMathParaPr>
                    <m:oMath xmlns:m="http://schemas.openxmlformats.org/officeDocument/2006/math">
                      <m:acc>
                        <m:accPr>
                          <m:chr m:val="̂"/>
                          <m:ctrlPr>
                            <a:rPr lang="en-US" sz="1800" i="1">
                              <a:latin typeface="Cambria Math" panose="02040503050406030204" pitchFamily="18" charset="0"/>
                            </a:rPr>
                          </m:ctrlPr>
                        </m:accPr>
                        <m:e>
                          <m:r>
                            <a:rPr lang="en-US" sz="1800" i="1">
                              <a:latin typeface="Cambria Math" charset="0"/>
                            </a:rPr>
                            <m:t>𝑛</m:t>
                          </m:r>
                        </m:e>
                      </m:acc>
                      <m:r>
                        <a:rPr lang="en-US" sz="1800" b="0" i="1" smtClean="0">
                          <a:latin typeface="Cambria Math" charset="0"/>
                        </a:rPr>
                        <m:t>=</m:t>
                      </m:r>
                      <m:d>
                        <m:dPr>
                          <m:ctrlPr>
                            <a:rPr lang="en-US" sz="1800" b="0" i="1" smtClean="0">
                              <a:latin typeface="Cambria Math" panose="02040503050406030204" pitchFamily="18" charset="0"/>
                            </a:rPr>
                          </m:ctrlPr>
                        </m:dPr>
                        <m:e>
                          <m:func>
                            <m:funcPr>
                              <m:ctrlPr>
                                <a:rPr lang="en-US" sz="1800" b="0" i="1" smtClean="0">
                                  <a:latin typeface="Cambria Math" panose="02040503050406030204" pitchFamily="18" charset="0"/>
                                </a:rPr>
                              </m:ctrlPr>
                            </m:funcPr>
                            <m:fName>
                              <m:r>
                                <m:rPr>
                                  <m:sty m:val="p"/>
                                </m:rPr>
                                <a:rPr lang="en-US" sz="1800" b="0" i="0" smtClean="0">
                                  <a:latin typeface="Cambria Math" charset="0"/>
                                </a:rPr>
                                <m:t>cos</m:t>
                              </m:r>
                            </m:fName>
                            <m:e>
                              <m:sSub>
                                <m:sSubPr>
                                  <m:ctrlPr>
                                    <a:rPr lang="en-US" sz="1800" i="1">
                                      <a:latin typeface="Cambria Math" panose="02040503050406030204" pitchFamily="18" charset="0"/>
                                    </a:rPr>
                                  </m:ctrlPr>
                                </m:sSubPr>
                                <m:e>
                                  <m:r>
                                    <a:rPr lang="en-US" sz="1800" i="1">
                                      <a:latin typeface="Cambria Math" charset="0"/>
                                      <a:ea typeface="Cambria Math" charset="0"/>
                                      <a:cs typeface="Cambria Math" charset="0"/>
                                    </a:rPr>
                                    <m:t>𝜀</m:t>
                                  </m:r>
                                </m:e>
                                <m:sub>
                                  <m:r>
                                    <a:rPr lang="en-US" sz="1800" b="0" i="1" smtClean="0">
                                      <a:latin typeface="Cambria Math" charset="0"/>
                                    </a:rPr>
                                    <m:t>𝑧</m:t>
                                  </m:r>
                                </m:sub>
                              </m:sSub>
                            </m:e>
                          </m:func>
                          <m:func>
                            <m:funcPr>
                              <m:ctrlPr>
                                <a:rPr lang="en-US" sz="1800" i="1">
                                  <a:latin typeface="Cambria Math" panose="02040503050406030204" pitchFamily="18" charset="0"/>
                                </a:rPr>
                              </m:ctrlPr>
                            </m:funcPr>
                            <m:fName>
                              <m:r>
                                <m:rPr>
                                  <m:sty m:val="p"/>
                                </m:rPr>
                                <a:rPr lang="en-US" sz="1800" b="0" i="0" smtClean="0">
                                  <a:latin typeface="Cambria Math" charset="0"/>
                                </a:rPr>
                                <m:t>sin</m:t>
                              </m:r>
                            </m:fName>
                            <m:e>
                              <m:sSub>
                                <m:sSubPr>
                                  <m:ctrlPr>
                                    <a:rPr lang="en-US" sz="1800" i="1">
                                      <a:latin typeface="Cambria Math" panose="02040503050406030204" pitchFamily="18" charset="0"/>
                                    </a:rPr>
                                  </m:ctrlPr>
                                </m:sSubPr>
                                <m:e>
                                  <m:r>
                                    <a:rPr lang="en-US" sz="1800" i="1">
                                      <a:latin typeface="Cambria Math" charset="0"/>
                                      <a:ea typeface="Cambria Math" charset="0"/>
                                      <a:cs typeface="Cambria Math" charset="0"/>
                                    </a:rPr>
                                    <m:t>𝜀</m:t>
                                  </m:r>
                                </m:e>
                                <m:sub>
                                  <m:r>
                                    <a:rPr lang="en-US" sz="1800" b="0" i="1" smtClean="0">
                                      <a:latin typeface="Cambria Math" charset="0"/>
                                    </a:rPr>
                                    <m:t>𝑥</m:t>
                                  </m:r>
                                </m:sub>
                              </m:sSub>
                              <m:r>
                                <a:rPr lang="en-US" sz="1800" b="0" i="1" smtClean="0">
                                  <a:latin typeface="Cambria Math" charset="0"/>
                                </a:rPr>
                                <m:t>,</m:t>
                              </m:r>
                              <m:func>
                                <m:funcPr>
                                  <m:ctrlPr>
                                    <a:rPr lang="en-US" sz="1800" i="1">
                                      <a:latin typeface="Cambria Math" panose="02040503050406030204" pitchFamily="18" charset="0"/>
                                    </a:rPr>
                                  </m:ctrlPr>
                                </m:funcPr>
                                <m:fName>
                                  <m:r>
                                    <m:rPr>
                                      <m:sty m:val="p"/>
                                    </m:rPr>
                                    <a:rPr lang="en-US" sz="1800">
                                      <a:latin typeface="Cambria Math" charset="0"/>
                                    </a:rPr>
                                    <m:t>cos</m:t>
                                  </m:r>
                                </m:fName>
                                <m:e>
                                  <m:sSub>
                                    <m:sSubPr>
                                      <m:ctrlPr>
                                        <a:rPr lang="en-US" sz="1800" i="1">
                                          <a:latin typeface="Cambria Math" panose="02040503050406030204" pitchFamily="18" charset="0"/>
                                        </a:rPr>
                                      </m:ctrlPr>
                                    </m:sSubPr>
                                    <m:e>
                                      <m:r>
                                        <a:rPr lang="en-US" sz="1800" i="1">
                                          <a:latin typeface="Cambria Math" charset="0"/>
                                          <a:ea typeface="Cambria Math" charset="0"/>
                                          <a:cs typeface="Cambria Math" charset="0"/>
                                        </a:rPr>
                                        <m:t>𝜀</m:t>
                                      </m:r>
                                    </m:e>
                                    <m:sub>
                                      <m:r>
                                        <a:rPr lang="en-US" sz="1800" i="1">
                                          <a:latin typeface="Cambria Math" charset="0"/>
                                        </a:rPr>
                                        <m:t>𝑥</m:t>
                                      </m:r>
                                    </m:sub>
                                  </m:sSub>
                                </m:e>
                              </m:func>
                              <m:func>
                                <m:funcPr>
                                  <m:ctrlPr>
                                    <a:rPr lang="en-US" sz="1800" i="1">
                                      <a:latin typeface="Cambria Math" panose="02040503050406030204" pitchFamily="18" charset="0"/>
                                    </a:rPr>
                                  </m:ctrlPr>
                                </m:funcPr>
                                <m:fName>
                                  <m:r>
                                    <m:rPr>
                                      <m:sty m:val="p"/>
                                    </m:rPr>
                                    <a:rPr lang="en-US" sz="1800">
                                      <a:latin typeface="Cambria Math" charset="0"/>
                                    </a:rPr>
                                    <m:t>cos</m:t>
                                  </m:r>
                                </m:fName>
                                <m:e>
                                  <m:sSub>
                                    <m:sSubPr>
                                      <m:ctrlPr>
                                        <a:rPr lang="en-US" sz="1800" i="1">
                                          <a:latin typeface="Cambria Math" panose="02040503050406030204" pitchFamily="18" charset="0"/>
                                        </a:rPr>
                                      </m:ctrlPr>
                                    </m:sSubPr>
                                    <m:e>
                                      <m:r>
                                        <a:rPr lang="en-US" sz="1800" i="1">
                                          <a:latin typeface="Cambria Math" charset="0"/>
                                          <a:ea typeface="Cambria Math" charset="0"/>
                                          <a:cs typeface="Cambria Math" charset="0"/>
                                        </a:rPr>
                                        <m:t>𝜀</m:t>
                                      </m:r>
                                    </m:e>
                                    <m:sub>
                                      <m:r>
                                        <a:rPr lang="en-US" sz="1800" b="0" i="1" smtClean="0">
                                          <a:latin typeface="Cambria Math" charset="0"/>
                                        </a:rPr>
                                        <m:t>𝑧</m:t>
                                      </m:r>
                                    </m:sub>
                                  </m:sSub>
                                  <m:r>
                                    <a:rPr lang="en-US" sz="1800" b="0" i="1" smtClean="0">
                                      <a:latin typeface="Cambria Math" charset="0"/>
                                    </a:rPr>
                                    <m:t>,</m:t>
                                  </m:r>
                                </m:e>
                              </m:func>
                            </m:e>
                          </m:func>
                          <m:func>
                            <m:funcPr>
                              <m:ctrlPr>
                                <a:rPr lang="en-US" sz="1800" i="1">
                                  <a:latin typeface="Cambria Math" panose="02040503050406030204" pitchFamily="18" charset="0"/>
                                </a:rPr>
                              </m:ctrlPr>
                            </m:funcPr>
                            <m:fName>
                              <m:r>
                                <m:rPr>
                                  <m:sty m:val="p"/>
                                </m:rPr>
                                <a:rPr lang="en-US" sz="1800" b="0" i="0" smtClean="0">
                                  <a:latin typeface="Cambria Math" charset="0"/>
                                </a:rPr>
                                <m:t>sin</m:t>
                              </m:r>
                            </m:fName>
                            <m:e>
                              <m:sSub>
                                <m:sSubPr>
                                  <m:ctrlPr>
                                    <a:rPr lang="en-US" sz="1800" i="1">
                                      <a:latin typeface="Cambria Math" panose="02040503050406030204" pitchFamily="18" charset="0"/>
                                    </a:rPr>
                                  </m:ctrlPr>
                                </m:sSubPr>
                                <m:e>
                                  <m:r>
                                    <a:rPr lang="en-US" sz="1800" i="1">
                                      <a:latin typeface="Cambria Math" charset="0"/>
                                      <a:ea typeface="Cambria Math" charset="0"/>
                                      <a:cs typeface="Cambria Math" charset="0"/>
                                    </a:rPr>
                                    <m:t>𝜀</m:t>
                                  </m:r>
                                </m:e>
                                <m:sub>
                                  <m:r>
                                    <a:rPr lang="en-US" sz="1800" b="0" i="1" smtClean="0">
                                      <a:latin typeface="Cambria Math" charset="0"/>
                                    </a:rPr>
                                    <m:t>𝑧</m:t>
                                  </m:r>
                                </m:sub>
                              </m:sSub>
                            </m:e>
                          </m:func>
                        </m:e>
                      </m:d>
                    </m:oMath>
                  </m:oMathPara>
                </a14:m>
                <a:endParaRPr lang="en-US" sz="1800" dirty="0"/>
              </a:p>
            </p:txBody>
          </p:sp>
        </mc:Choice>
        <mc:Fallback xmlns="">
          <p:sp>
            <p:nvSpPr>
              <p:cNvPr id="57" name="TextBox 56">
                <a:extLst>
                  <a:ext uri="{FF2B5EF4-FFF2-40B4-BE49-F238E27FC236}">
                    <a16:creationId xmlns:a16="http://schemas.microsoft.com/office/drawing/2014/main" id="{39039812-16E2-2140-B77F-220C981E2CFF}"/>
                  </a:ext>
                </a:extLst>
              </p:cNvPr>
              <p:cNvSpPr txBox="1">
                <a:spLocks noRot="1" noChangeAspect="1" noMove="1" noResize="1" noEditPoints="1" noAdjustHandles="1" noChangeArrowheads="1" noChangeShapeType="1" noTextEdit="1"/>
              </p:cNvSpPr>
              <p:nvPr/>
            </p:nvSpPr>
            <p:spPr>
              <a:xfrm>
                <a:off x="7387047" y="4315500"/>
                <a:ext cx="6786153" cy="830997"/>
              </a:xfrm>
              <a:prstGeom prst="rect">
                <a:avLst/>
              </a:prstGeom>
              <a:blipFill>
                <a:blip r:embed="rId4"/>
                <a:stretch>
                  <a:fillRect b="-3030"/>
                </a:stretch>
              </a:blipFill>
            </p:spPr>
            <p:txBody>
              <a:bodyPr/>
              <a:lstStyle/>
              <a:p>
                <a:r>
                  <a:rPr lang="it-IT">
                    <a:noFill/>
                  </a:rPr>
                  <a:t> </a:t>
                </a:r>
              </a:p>
            </p:txBody>
          </p:sp>
        </mc:Fallback>
      </mc:AlternateContent>
      <p:sp>
        <p:nvSpPr>
          <p:cNvPr id="58" name="Content Placeholder 2">
            <a:extLst>
              <a:ext uri="{FF2B5EF4-FFF2-40B4-BE49-F238E27FC236}">
                <a16:creationId xmlns:a16="http://schemas.microsoft.com/office/drawing/2014/main" id="{D0BC6649-AA03-2F49-9306-480A42521D55}"/>
              </a:ext>
            </a:extLst>
          </p:cNvPr>
          <p:cNvSpPr txBox="1">
            <a:spLocks/>
          </p:cNvSpPr>
          <p:nvPr/>
        </p:nvSpPr>
        <p:spPr>
          <a:xfrm>
            <a:off x="9509760" y="5532120"/>
            <a:ext cx="4069080" cy="2197960"/>
          </a:xfrm>
          <a:prstGeom prst="rect">
            <a:avLst/>
          </a:prstGeom>
        </p:spPr>
        <p:txBody>
          <a:bodyPr/>
          <a:lst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dirty="0" smtClean="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r>
              <a:rPr lang="en-US" dirty="0">
                <a:latin typeface="IBM Plex Sans Thin" panose="020B0203050203000203" pitchFamily="34" charset="0"/>
              </a:rPr>
              <a:t>qc.u1(</a:t>
            </a:r>
            <a:r>
              <a:rPr lang="en-US" dirty="0" err="1">
                <a:latin typeface="IBM Plex Sans Thin" panose="020B0203050203000203" pitchFamily="34" charset="0"/>
              </a:rPr>
              <a:t>epsX, qubit</a:t>
            </a:r>
            <a:r>
              <a:rPr lang="en-US" dirty="0">
                <a:latin typeface="IBM Plex Sans Thin" panose="020B0203050203000203" pitchFamily="34" charset="0"/>
              </a:rPr>
              <a:t>)</a:t>
            </a:r>
          </a:p>
          <a:p>
            <a:r>
              <a:rPr lang="en-US" dirty="0">
                <a:latin typeface="IBM Plex Sans Thin" panose="020B0203050203000203" pitchFamily="34" charset="0"/>
              </a:rPr>
              <a:t>qc.u3(-</a:t>
            </a:r>
            <a:r>
              <a:rPr lang="en-US" dirty="0" err="1">
                <a:latin typeface="IBM Plex Sans Thin" panose="020B0203050203000203" pitchFamily="34" charset="0"/>
              </a:rPr>
              <a:t>pi</a:t>
            </a:r>
            <a:r>
              <a:rPr lang="en-US" dirty="0">
                <a:latin typeface="IBM Plex Sans Thin" panose="020B0203050203000203" pitchFamily="34" charset="0"/>
              </a:rPr>
              <a:t>/2-epsZ, -pi/2, pi/2, </a:t>
            </a:r>
            <a:r>
              <a:rPr lang="en-US" dirty="0" err="1">
                <a:latin typeface="IBM Plex Sans Thin" panose="020B0203050203000203" pitchFamily="34" charset="0"/>
              </a:rPr>
              <a:t>qubit</a:t>
            </a:r>
            <a:r>
              <a:rPr lang="en-US" dirty="0">
                <a:latin typeface="IBM Plex Sans Thin" panose="020B0203050203000203" pitchFamily="34" charset="0"/>
              </a:rPr>
              <a:t>)</a:t>
            </a:r>
          </a:p>
          <a:p>
            <a:r>
              <a:rPr lang="en-US" dirty="0">
                <a:latin typeface="IBM Plex Sans Thin" panose="020B0203050203000203" pitchFamily="34" charset="0"/>
              </a:rPr>
              <a:t>qc.u1(-</a:t>
            </a:r>
            <a:r>
              <a:rPr lang="en-US" dirty="0" err="1">
                <a:latin typeface="IBM Plex Sans Thin" panose="020B0203050203000203" pitchFamily="34" charset="0"/>
              </a:rPr>
              <a:t>delta, qubit</a:t>
            </a:r>
            <a:r>
              <a:rPr lang="en-US" dirty="0">
                <a:latin typeface="IBM Plex Sans Thin" panose="020B0203050203000203" pitchFamily="34" charset="0"/>
              </a:rPr>
              <a:t>)</a:t>
            </a:r>
          </a:p>
          <a:p>
            <a:r>
              <a:rPr lang="en-US" dirty="0">
                <a:latin typeface="IBM Plex Sans Thin" panose="020B0203050203000203" pitchFamily="34" charset="0"/>
              </a:rPr>
              <a:t>qc.u3(</a:t>
            </a:r>
            <a:r>
              <a:rPr lang="en-US" dirty="0" err="1">
                <a:latin typeface="IBM Plex Sans Thin" panose="020B0203050203000203" pitchFamily="34" charset="0"/>
              </a:rPr>
              <a:t>pi</a:t>
            </a:r>
            <a:r>
              <a:rPr lang="en-US" dirty="0">
                <a:latin typeface="IBM Plex Sans Thin" panose="020B0203050203000203" pitchFamily="34" charset="0"/>
              </a:rPr>
              <a:t>/2+epsZ, -pi/2, pi/2, </a:t>
            </a:r>
            <a:r>
              <a:rPr lang="en-US" dirty="0" err="1">
                <a:latin typeface="IBM Plex Sans Thin" panose="020B0203050203000203" pitchFamily="34" charset="0"/>
              </a:rPr>
              <a:t>qubit</a:t>
            </a:r>
            <a:r>
              <a:rPr lang="en-US" dirty="0">
                <a:latin typeface="IBM Plex Sans Thin" panose="020B0203050203000203" pitchFamily="34" charset="0"/>
              </a:rPr>
              <a:t>)</a:t>
            </a:r>
          </a:p>
          <a:p>
            <a:r>
              <a:rPr lang="en-US" dirty="0">
                <a:latin typeface="IBM Plex Sans Thin" panose="020B0203050203000203" pitchFamily="34" charset="0"/>
              </a:rPr>
              <a:t>qc.u1(-</a:t>
            </a:r>
            <a:r>
              <a:rPr lang="en-US" dirty="0" err="1">
                <a:latin typeface="IBM Plex Sans Thin" panose="020B0203050203000203" pitchFamily="34" charset="0"/>
              </a:rPr>
              <a:t>epsX, qubit</a:t>
            </a:r>
            <a:r>
              <a:rPr lang="en-US" dirty="0">
                <a:latin typeface="IBM Plex Sans Thin" panose="020B0203050203000203" pitchFamily="34" charset="0"/>
              </a:rPr>
              <a:t>)</a:t>
            </a:r>
          </a:p>
          <a:p>
            <a:endParaRPr lang="en-US" dirty="0">
              <a:latin typeface="IBM Plex Sans Thin" panose="020B0203050203000203" pitchFamily="34" charset="0"/>
            </a:endParaRPr>
          </a:p>
        </p:txBody>
      </p:sp>
      <p:sp>
        <p:nvSpPr>
          <p:cNvPr id="6" name="Rectangle 5">
            <a:extLst>
              <a:ext uri="{FF2B5EF4-FFF2-40B4-BE49-F238E27FC236}">
                <a16:creationId xmlns:a16="http://schemas.microsoft.com/office/drawing/2014/main" id="{CE8F16D9-B120-9441-A186-9322A6645322}"/>
              </a:ext>
            </a:extLst>
          </p:cNvPr>
          <p:cNvSpPr/>
          <p:nvPr/>
        </p:nvSpPr>
        <p:spPr>
          <a:xfrm>
            <a:off x="574188" y="5545272"/>
            <a:ext cx="1196161" cy="400110"/>
          </a:xfrm>
          <a:prstGeom prst="rect">
            <a:avLst/>
          </a:prstGeom>
        </p:spPr>
        <p:txBody>
          <a:bodyPr wrap="none">
            <a:spAutoFit/>
          </a:bodyPr>
          <a:lstStyle/>
          <a:p>
            <a:r>
              <a:rPr lang="en-US" sz="2000" dirty="0">
                <a:latin typeface="IBM Plex Sans Thin" panose="020B0203050203000203" pitchFamily="34" charset="0"/>
              </a:rPr>
              <a:t>Rx(delta)</a:t>
            </a:r>
            <a:endParaRPr lang="it-IT" sz="2000"/>
          </a:p>
        </p:txBody>
      </p:sp>
      <p:sp>
        <p:nvSpPr>
          <p:cNvPr id="59" name="Rectangle 58">
            <a:extLst>
              <a:ext uri="{FF2B5EF4-FFF2-40B4-BE49-F238E27FC236}">
                <a16:creationId xmlns:a16="http://schemas.microsoft.com/office/drawing/2014/main" id="{AA93EBF0-3C20-D847-A290-5BF21CAA0E62}"/>
              </a:ext>
            </a:extLst>
          </p:cNvPr>
          <p:cNvSpPr/>
          <p:nvPr/>
        </p:nvSpPr>
        <p:spPr>
          <a:xfrm>
            <a:off x="7759450" y="5540165"/>
            <a:ext cx="1196161" cy="400110"/>
          </a:xfrm>
          <a:prstGeom prst="rect">
            <a:avLst/>
          </a:prstGeom>
        </p:spPr>
        <p:txBody>
          <a:bodyPr wrap="none">
            <a:spAutoFit/>
          </a:bodyPr>
          <a:lstStyle/>
          <a:p>
            <a:r>
              <a:rPr lang="en-US" sz="2000" dirty="0">
                <a:latin typeface="IBM Plex Sans Thin" panose="020B0203050203000203" pitchFamily="34" charset="0"/>
              </a:rPr>
              <a:t>Ry(delta)</a:t>
            </a:r>
            <a:endParaRPr lang="it-IT" sz="2000"/>
          </a:p>
        </p:txBody>
      </p:sp>
      <p:sp>
        <p:nvSpPr>
          <p:cNvPr id="60" name="Right Arrow 59">
            <a:extLst>
              <a:ext uri="{FF2B5EF4-FFF2-40B4-BE49-F238E27FC236}">
                <a16:creationId xmlns:a16="http://schemas.microsoft.com/office/drawing/2014/main" id="{4433A814-430C-9F47-8BDA-3EC27CC26ADD}"/>
              </a:ext>
            </a:extLst>
          </p:cNvPr>
          <p:cNvSpPr/>
          <p:nvPr/>
        </p:nvSpPr>
        <p:spPr>
          <a:xfrm>
            <a:off x="1757466" y="5497904"/>
            <a:ext cx="502920" cy="484632"/>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it-IT" sz="2000" dirty="0">
              <a:latin typeface="IBM Plex Sans" panose="020B0503050000000000" pitchFamily="34" charset="0"/>
            </a:endParaRPr>
          </a:p>
        </p:txBody>
      </p:sp>
      <p:sp>
        <p:nvSpPr>
          <p:cNvPr id="61" name="Right Arrow 60">
            <a:extLst>
              <a:ext uri="{FF2B5EF4-FFF2-40B4-BE49-F238E27FC236}">
                <a16:creationId xmlns:a16="http://schemas.microsoft.com/office/drawing/2014/main" id="{D0E8F03D-291A-2046-8389-7A9D5F3D1A1A}"/>
              </a:ext>
            </a:extLst>
          </p:cNvPr>
          <p:cNvSpPr/>
          <p:nvPr/>
        </p:nvSpPr>
        <p:spPr>
          <a:xfrm>
            <a:off x="8955611" y="5497904"/>
            <a:ext cx="502920" cy="484632"/>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it-IT" sz="2000" dirty="0">
              <a:latin typeface="IBM Plex Sans" panose="020B0503050000000000" pitchFamily="34" charset="0"/>
            </a:endParaRPr>
          </a:p>
        </p:txBody>
      </p:sp>
      <p:sp>
        <p:nvSpPr>
          <p:cNvPr id="15" name="Rectangle 14">
            <a:extLst>
              <a:ext uri="{FF2B5EF4-FFF2-40B4-BE49-F238E27FC236}">
                <a16:creationId xmlns:a16="http://schemas.microsoft.com/office/drawing/2014/main" id="{166BAC2A-20C7-AB4C-86A5-CDCBBA23CBFB}"/>
              </a:ext>
            </a:extLst>
          </p:cNvPr>
          <p:cNvSpPr/>
          <p:nvPr/>
        </p:nvSpPr>
        <p:spPr>
          <a:xfrm>
            <a:off x="10469880" y="1848760"/>
            <a:ext cx="3235876" cy="1569660"/>
          </a:xfrm>
          <a:prstGeom prst="rect">
            <a:avLst/>
          </a:prstGeom>
        </p:spPr>
        <p:txBody>
          <a:bodyPr wrap="square">
            <a:spAutoFit/>
          </a:bodyPr>
          <a:lstStyle/>
          <a:p>
            <a:pPr algn="ctr"/>
            <a:r>
              <a:rPr lang="it-IT" sz="1600">
                <a:latin typeface="IBM Plex Sans" panose="020B0503050203000203" pitchFamily="34" charset="0"/>
              </a:rPr>
              <a:t>Aim: find the best set of parameters epsZ, epsY, epsX to reproduce HW trend on simulations -&gt; will be used to correct rotations (Rx, Ry, Rz) and CNOTs</a:t>
            </a:r>
          </a:p>
        </p:txBody>
      </p:sp>
    </p:spTree>
    <p:extLst>
      <p:ext uri="{BB962C8B-B14F-4D97-AF65-F5344CB8AC3E}">
        <p14:creationId xmlns:p14="http://schemas.microsoft.com/office/powerpoint/2010/main" val="136670140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A1C0A36-9BF6-794E-8C3E-C0779E0C5007}"/>
              </a:ext>
            </a:extLst>
          </p:cNvPr>
          <p:cNvPicPr>
            <a:picLocks noChangeAspect="1"/>
          </p:cNvPicPr>
          <p:nvPr/>
        </p:nvPicPr>
        <p:blipFill>
          <a:blip r:embed="rId2"/>
          <a:stretch>
            <a:fillRect/>
          </a:stretch>
        </p:blipFill>
        <p:spPr>
          <a:xfrm>
            <a:off x="8686782" y="2766795"/>
            <a:ext cx="3819473" cy="2618505"/>
          </a:xfrm>
          <a:prstGeom prst="rect">
            <a:avLst/>
          </a:prstGeom>
        </p:spPr>
      </p:pic>
      <p:pic>
        <p:nvPicPr>
          <p:cNvPr id="11" name="Picture 10">
            <a:extLst>
              <a:ext uri="{FF2B5EF4-FFF2-40B4-BE49-F238E27FC236}">
                <a16:creationId xmlns:a16="http://schemas.microsoft.com/office/drawing/2014/main" id="{6E2EB8A8-9E96-3941-A797-A93AA1468876}"/>
              </a:ext>
            </a:extLst>
          </p:cNvPr>
          <p:cNvPicPr>
            <a:picLocks noChangeAspect="1"/>
          </p:cNvPicPr>
          <p:nvPr/>
        </p:nvPicPr>
        <p:blipFill>
          <a:blip r:embed="rId3"/>
          <a:stretch>
            <a:fillRect/>
          </a:stretch>
        </p:blipFill>
        <p:spPr>
          <a:xfrm>
            <a:off x="8548972" y="5291059"/>
            <a:ext cx="3957283" cy="2618501"/>
          </a:xfrm>
          <a:prstGeom prst="rect">
            <a:avLst/>
          </a:prstGeom>
        </p:spPr>
      </p:pic>
      <p:pic>
        <p:nvPicPr>
          <p:cNvPr id="6" name="Picture 5">
            <a:extLst>
              <a:ext uri="{FF2B5EF4-FFF2-40B4-BE49-F238E27FC236}">
                <a16:creationId xmlns:a16="http://schemas.microsoft.com/office/drawing/2014/main" id="{6CDA43D5-DE60-4C48-85A8-2CA511724477}"/>
              </a:ext>
            </a:extLst>
          </p:cNvPr>
          <p:cNvPicPr>
            <a:picLocks noChangeAspect="1"/>
          </p:cNvPicPr>
          <p:nvPr/>
        </p:nvPicPr>
        <p:blipFill>
          <a:blip r:embed="rId4"/>
          <a:stretch>
            <a:fillRect/>
          </a:stretch>
        </p:blipFill>
        <p:spPr>
          <a:xfrm>
            <a:off x="10858478" y="-5187"/>
            <a:ext cx="3771922" cy="2435584"/>
          </a:xfrm>
          <a:prstGeom prst="rect">
            <a:avLst/>
          </a:prstGeom>
        </p:spPr>
      </p:pic>
      <p:pic>
        <p:nvPicPr>
          <p:cNvPr id="25" name="Picture 24">
            <a:extLst>
              <a:ext uri="{FF2B5EF4-FFF2-40B4-BE49-F238E27FC236}">
                <a16:creationId xmlns:a16="http://schemas.microsoft.com/office/drawing/2014/main" id="{3E0F29F5-9D29-0844-9A75-BD05F9CCC356}"/>
              </a:ext>
            </a:extLst>
          </p:cNvPr>
          <p:cNvPicPr>
            <a:picLocks noChangeAspect="1"/>
          </p:cNvPicPr>
          <p:nvPr/>
        </p:nvPicPr>
        <p:blipFill>
          <a:blip r:embed="rId5"/>
          <a:stretch>
            <a:fillRect/>
          </a:stretch>
        </p:blipFill>
        <p:spPr>
          <a:xfrm>
            <a:off x="397532" y="2753871"/>
            <a:ext cx="3819473" cy="2618505"/>
          </a:xfrm>
          <a:prstGeom prst="rect">
            <a:avLst/>
          </a:prstGeom>
        </p:spPr>
      </p:pic>
      <p:pic>
        <p:nvPicPr>
          <p:cNvPr id="26" name="Picture 25">
            <a:extLst>
              <a:ext uri="{FF2B5EF4-FFF2-40B4-BE49-F238E27FC236}">
                <a16:creationId xmlns:a16="http://schemas.microsoft.com/office/drawing/2014/main" id="{A3877550-2230-9A46-8BE6-221B122D47FE}"/>
              </a:ext>
            </a:extLst>
          </p:cNvPr>
          <p:cNvPicPr>
            <a:picLocks noChangeAspect="1"/>
          </p:cNvPicPr>
          <p:nvPr/>
        </p:nvPicPr>
        <p:blipFill>
          <a:blip r:embed="rId6"/>
          <a:stretch>
            <a:fillRect/>
          </a:stretch>
        </p:blipFill>
        <p:spPr>
          <a:xfrm>
            <a:off x="259715" y="5291055"/>
            <a:ext cx="3957290" cy="2618505"/>
          </a:xfrm>
          <a:prstGeom prst="rect">
            <a:avLst/>
          </a:prstGeom>
        </p:spPr>
      </p:pic>
      <p:sp>
        <p:nvSpPr>
          <p:cNvPr id="2" name="Text Placeholder 1">
            <a:extLst>
              <a:ext uri="{FF2B5EF4-FFF2-40B4-BE49-F238E27FC236}">
                <a16:creationId xmlns:a16="http://schemas.microsoft.com/office/drawing/2014/main" id="{22128762-E324-E24C-8492-8CEAD52CC7F5}"/>
              </a:ext>
            </a:extLst>
          </p:cNvPr>
          <p:cNvSpPr>
            <a:spLocks noGrp="1"/>
          </p:cNvSpPr>
          <p:nvPr>
            <p:ph type="body" sz="quarter" idx="11"/>
          </p:nvPr>
        </p:nvSpPr>
        <p:spPr/>
        <p:txBody>
          <a:bodyPr/>
          <a:lstStyle/>
          <a:p>
            <a:r>
              <a:rPr lang="it-IT"/>
              <a:t>Error mitigation</a:t>
            </a:r>
          </a:p>
        </p:txBody>
      </p:sp>
      <p:sp>
        <p:nvSpPr>
          <p:cNvPr id="4" name="Title 3">
            <a:extLst>
              <a:ext uri="{FF2B5EF4-FFF2-40B4-BE49-F238E27FC236}">
                <a16:creationId xmlns:a16="http://schemas.microsoft.com/office/drawing/2014/main" id="{2135E18C-20BD-744C-BC48-B4080B708220}"/>
              </a:ext>
            </a:extLst>
          </p:cNvPr>
          <p:cNvSpPr>
            <a:spLocks noGrp="1"/>
          </p:cNvSpPr>
          <p:nvPr>
            <p:ph type="title"/>
          </p:nvPr>
        </p:nvSpPr>
        <p:spPr/>
        <p:txBody>
          <a:bodyPr/>
          <a:lstStyle/>
          <a:p>
            <a:r>
              <a:rPr lang="it-IT"/>
              <a:t>Gates characterization: Rx</a:t>
            </a:r>
          </a:p>
        </p:txBody>
      </p:sp>
      <p:sp>
        <p:nvSpPr>
          <p:cNvPr id="15" name="Rectangle 14">
            <a:extLst>
              <a:ext uri="{FF2B5EF4-FFF2-40B4-BE49-F238E27FC236}">
                <a16:creationId xmlns:a16="http://schemas.microsoft.com/office/drawing/2014/main" id="{CCF6A35C-3AB1-B841-8771-7EBB7A55CB35}"/>
              </a:ext>
            </a:extLst>
          </p:cNvPr>
          <p:cNvSpPr/>
          <p:nvPr/>
        </p:nvSpPr>
        <p:spPr>
          <a:xfrm>
            <a:off x="4969413" y="1760234"/>
            <a:ext cx="5171609" cy="461665"/>
          </a:xfrm>
          <a:prstGeom prst="rect">
            <a:avLst/>
          </a:prstGeom>
        </p:spPr>
        <p:txBody>
          <a:bodyPr wrap="none">
            <a:spAutoFit/>
          </a:bodyPr>
          <a:lstStyle/>
          <a:p>
            <a:r>
              <a:rPr lang="it-IT" sz="2400" b="1">
                <a:latin typeface="IBM Plex Sans" panose="020B0503050203000203" pitchFamily="34" charset="0"/>
              </a:rPr>
              <a:t>ibmq_5_yorktown - ibmqx2 v2.0.0</a:t>
            </a:r>
          </a:p>
        </p:txBody>
      </p:sp>
      <p:sp>
        <p:nvSpPr>
          <p:cNvPr id="16" name="Rectangle 15">
            <a:extLst>
              <a:ext uri="{FF2B5EF4-FFF2-40B4-BE49-F238E27FC236}">
                <a16:creationId xmlns:a16="http://schemas.microsoft.com/office/drawing/2014/main" id="{66F8E0FC-F058-9248-8634-F266A509DCB3}"/>
              </a:ext>
            </a:extLst>
          </p:cNvPr>
          <p:cNvSpPr/>
          <p:nvPr/>
        </p:nvSpPr>
        <p:spPr>
          <a:xfrm>
            <a:off x="798902" y="1760234"/>
            <a:ext cx="3451586" cy="461665"/>
          </a:xfrm>
          <a:prstGeom prst="rect">
            <a:avLst/>
          </a:prstGeom>
        </p:spPr>
        <p:txBody>
          <a:bodyPr wrap="none">
            <a:spAutoFit/>
          </a:bodyPr>
          <a:lstStyle/>
          <a:p>
            <a:r>
              <a:rPr lang="it-IT" sz="2400" b="1">
                <a:latin typeface="IBM Plex Sans" panose="020B0503050203000203" pitchFamily="34" charset="0"/>
              </a:rPr>
              <a:t>ibmq_qasm_simulator</a:t>
            </a:r>
          </a:p>
        </p:txBody>
      </p:sp>
      <p:sp>
        <p:nvSpPr>
          <p:cNvPr id="19" name="Rectangle 18">
            <a:extLst>
              <a:ext uri="{FF2B5EF4-FFF2-40B4-BE49-F238E27FC236}">
                <a16:creationId xmlns:a16="http://schemas.microsoft.com/office/drawing/2014/main" id="{F4598567-80F4-A54C-868C-9BC64FE80742}"/>
              </a:ext>
            </a:extLst>
          </p:cNvPr>
          <p:cNvSpPr/>
          <p:nvPr/>
        </p:nvSpPr>
        <p:spPr>
          <a:xfrm>
            <a:off x="4982763" y="2543373"/>
            <a:ext cx="3389069" cy="276999"/>
          </a:xfrm>
          <a:prstGeom prst="rect">
            <a:avLst/>
          </a:prstGeom>
        </p:spPr>
        <p:txBody>
          <a:bodyPr wrap="none">
            <a:spAutoFit/>
          </a:bodyPr>
          <a:lstStyle/>
          <a:p>
            <a:r>
              <a:rPr lang="it-IT" sz="1200"/>
              <a:t>"_id": "3897b28b0252ac905953c1fde4785bcd",</a:t>
            </a:r>
          </a:p>
        </p:txBody>
      </p:sp>
      <p:sp>
        <p:nvSpPr>
          <p:cNvPr id="28" name="Rectangle 27">
            <a:extLst>
              <a:ext uri="{FF2B5EF4-FFF2-40B4-BE49-F238E27FC236}">
                <a16:creationId xmlns:a16="http://schemas.microsoft.com/office/drawing/2014/main" id="{88A2F324-C981-6146-9D84-31D6AE8BB340}"/>
              </a:ext>
            </a:extLst>
          </p:cNvPr>
          <p:cNvSpPr/>
          <p:nvPr/>
        </p:nvSpPr>
        <p:spPr>
          <a:xfrm>
            <a:off x="729980" y="2543373"/>
            <a:ext cx="3457998" cy="276999"/>
          </a:xfrm>
          <a:prstGeom prst="rect">
            <a:avLst/>
          </a:prstGeom>
        </p:spPr>
        <p:txBody>
          <a:bodyPr wrap="none">
            <a:spAutoFit/>
          </a:bodyPr>
          <a:lstStyle/>
          <a:p>
            <a:r>
              <a:rPr lang="it-IT" sz="1200"/>
              <a:t>"_id": "85b6bd4e391f835316b424292e09b5f9",</a:t>
            </a:r>
          </a:p>
        </p:txBody>
      </p:sp>
      <p:sp>
        <p:nvSpPr>
          <p:cNvPr id="38" name="Content Placeholder 6">
            <a:extLst>
              <a:ext uri="{FF2B5EF4-FFF2-40B4-BE49-F238E27FC236}">
                <a16:creationId xmlns:a16="http://schemas.microsoft.com/office/drawing/2014/main" id="{CA6F5924-B839-7A41-A54D-72280D294F50}"/>
              </a:ext>
            </a:extLst>
          </p:cNvPr>
          <p:cNvSpPr txBox="1">
            <a:spLocks/>
          </p:cNvSpPr>
          <p:nvPr/>
        </p:nvSpPr>
        <p:spPr>
          <a:xfrm>
            <a:off x="4982763" y="2196970"/>
            <a:ext cx="4114800" cy="384140"/>
          </a:xfrm>
          <a:prstGeom prst="rect">
            <a:avLst/>
          </a:prstGeom>
        </p:spPr>
        <p:txBody>
          <a:bodyPr/>
          <a:lst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dirty="0" smtClean="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r>
              <a:rPr lang="it-IT" sz="1600" b="1">
                <a:solidFill>
                  <a:schemeClr val="tx1">
                    <a:lumMod val="50000"/>
                    <a:lumOff val="50000"/>
                  </a:schemeClr>
                </a:solidFill>
              </a:rPr>
              <a:t>Qubit 0</a:t>
            </a:r>
          </a:p>
        </p:txBody>
      </p:sp>
      <p:sp>
        <p:nvSpPr>
          <p:cNvPr id="41" name="Rectangle 40">
            <a:extLst>
              <a:ext uri="{FF2B5EF4-FFF2-40B4-BE49-F238E27FC236}">
                <a16:creationId xmlns:a16="http://schemas.microsoft.com/office/drawing/2014/main" id="{C7A0EA9D-E9D6-BE42-8FB8-7CE22A39781E}"/>
              </a:ext>
            </a:extLst>
          </p:cNvPr>
          <p:cNvSpPr/>
          <p:nvPr/>
        </p:nvSpPr>
        <p:spPr>
          <a:xfrm>
            <a:off x="9006840" y="2543373"/>
            <a:ext cx="3446777" cy="276999"/>
          </a:xfrm>
          <a:prstGeom prst="rect">
            <a:avLst/>
          </a:prstGeom>
        </p:spPr>
        <p:txBody>
          <a:bodyPr wrap="none">
            <a:spAutoFit/>
          </a:bodyPr>
          <a:lstStyle/>
          <a:p>
            <a:r>
              <a:rPr lang="it-IT" sz="1200"/>
              <a:t>"_id": "c80e919c5c132dc71fba5d65bae9d9cd",</a:t>
            </a:r>
          </a:p>
        </p:txBody>
      </p:sp>
      <p:cxnSp>
        <p:nvCxnSpPr>
          <p:cNvPr id="43" name="Straight Connector 42">
            <a:extLst>
              <a:ext uri="{FF2B5EF4-FFF2-40B4-BE49-F238E27FC236}">
                <a16:creationId xmlns:a16="http://schemas.microsoft.com/office/drawing/2014/main" id="{A34B71A8-FDC0-5C44-9356-AB6BAD5F9CDC}"/>
              </a:ext>
            </a:extLst>
          </p:cNvPr>
          <p:cNvCxnSpPr>
            <a:cxnSpLocks/>
          </p:cNvCxnSpPr>
          <p:nvPr/>
        </p:nvCxnSpPr>
        <p:spPr>
          <a:xfrm flipH="1">
            <a:off x="9122975" y="4846320"/>
            <a:ext cx="3330642" cy="0"/>
          </a:xfrm>
          <a:prstGeom prst="line">
            <a:avLst/>
          </a:prstGeom>
          <a:ln>
            <a:prstDash val="dash"/>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4" name="Straight Connector 43">
            <a:extLst>
              <a:ext uri="{FF2B5EF4-FFF2-40B4-BE49-F238E27FC236}">
                <a16:creationId xmlns:a16="http://schemas.microsoft.com/office/drawing/2014/main" id="{E3358182-B37F-BD45-9227-D932969F991E}"/>
              </a:ext>
            </a:extLst>
          </p:cNvPr>
          <p:cNvCxnSpPr>
            <a:cxnSpLocks/>
          </p:cNvCxnSpPr>
          <p:nvPr/>
        </p:nvCxnSpPr>
        <p:spPr>
          <a:xfrm flipH="1">
            <a:off x="9122975" y="2971800"/>
            <a:ext cx="3330642" cy="0"/>
          </a:xfrm>
          <a:prstGeom prst="line">
            <a:avLst/>
          </a:prstGeom>
          <a:ln>
            <a:prstDash val="dash"/>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id="{89B3B185-6440-FA4D-AEC0-18BE3D98E52B}"/>
              </a:ext>
            </a:extLst>
          </p:cNvPr>
          <p:cNvCxnSpPr>
            <a:cxnSpLocks/>
          </p:cNvCxnSpPr>
          <p:nvPr/>
        </p:nvCxnSpPr>
        <p:spPr>
          <a:xfrm flipH="1">
            <a:off x="9122975" y="5440680"/>
            <a:ext cx="3330642" cy="0"/>
          </a:xfrm>
          <a:prstGeom prst="line">
            <a:avLst/>
          </a:prstGeom>
          <a:ln>
            <a:prstDash val="dash"/>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6" name="Straight Connector 45">
            <a:extLst>
              <a:ext uri="{FF2B5EF4-FFF2-40B4-BE49-F238E27FC236}">
                <a16:creationId xmlns:a16="http://schemas.microsoft.com/office/drawing/2014/main" id="{2DC76BC0-CD43-A64C-B9F2-A2C7237480E3}"/>
              </a:ext>
            </a:extLst>
          </p:cNvPr>
          <p:cNvCxnSpPr>
            <a:cxnSpLocks/>
          </p:cNvCxnSpPr>
          <p:nvPr/>
        </p:nvCxnSpPr>
        <p:spPr>
          <a:xfrm flipH="1">
            <a:off x="9122975" y="7406640"/>
            <a:ext cx="3330642" cy="0"/>
          </a:xfrm>
          <a:prstGeom prst="line">
            <a:avLst/>
          </a:prstGeom>
          <a:ln>
            <a:prstDash val="dash"/>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7" name="Straight Connector 46">
            <a:extLst>
              <a:ext uri="{FF2B5EF4-FFF2-40B4-BE49-F238E27FC236}">
                <a16:creationId xmlns:a16="http://schemas.microsoft.com/office/drawing/2014/main" id="{B28EA644-88DF-4E4E-8411-40D6FD2C8C37}"/>
              </a:ext>
            </a:extLst>
          </p:cNvPr>
          <p:cNvCxnSpPr>
            <a:cxnSpLocks/>
          </p:cNvCxnSpPr>
          <p:nvPr/>
        </p:nvCxnSpPr>
        <p:spPr>
          <a:xfrm flipH="1">
            <a:off x="9122975" y="6492240"/>
            <a:ext cx="3330642" cy="0"/>
          </a:xfrm>
          <a:prstGeom prst="line">
            <a:avLst/>
          </a:prstGeom>
          <a:ln>
            <a:prstDash val="dash"/>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48" name="Content Placeholder 6">
            <a:extLst>
              <a:ext uri="{FF2B5EF4-FFF2-40B4-BE49-F238E27FC236}">
                <a16:creationId xmlns:a16="http://schemas.microsoft.com/office/drawing/2014/main" id="{8D26B68E-D763-1E45-A16F-5BA568BC8D3B}"/>
              </a:ext>
            </a:extLst>
          </p:cNvPr>
          <p:cNvSpPr txBox="1">
            <a:spLocks/>
          </p:cNvSpPr>
          <p:nvPr/>
        </p:nvSpPr>
        <p:spPr>
          <a:xfrm>
            <a:off x="9006840" y="2196970"/>
            <a:ext cx="4114800" cy="384140"/>
          </a:xfrm>
          <a:prstGeom prst="rect">
            <a:avLst/>
          </a:prstGeom>
        </p:spPr>
        <p:txBody>
          <a:bodyPr/>
          <a:lst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dirty="0" smtClean="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r>
              <a:rPr lang="it-IT" sz="1600" b="1">
                <a:solidFill>
                  <a:schemeClr val="tx1">
                    <a:lumMod val="50000"/>
                    <a:lumOff val="50000"/>
                  </a:schemeClr>
                </a:solidFill>
              </a:rPr>
              <a:t>Qubit 1</a:t>
            </a:r>
          </a:p>
        </p:txBody>
      </p:sp>
      <p:cxnSp>
        <p:nvCxnSpPr>
          <p:cNvPr id="51" name="Straight Arrow Connector 50">
            <a:extLst>
              <a:ext uri="{FF2B5EF4-FFF2-40B4-BE49-F238E27FC236}">
                <a16:creationId xmlns:a16="http://schemas.microsoft.com/office/drawing/2014/main" id="{5C4FD074-CA82-6B47-82C7-F7D6DBF2C8AD}"/>
              </a:ext>
            </a:extLst>
          </p:cNvPr>
          <p:cNvCxnSpPr>
            <a:cxnSpLocks/>
          </p:cNvCxnSpPr>
          <p:nvPr/>
        </p:nvCxnSpPr>
        <p:spPr>
          <a:xfrm flipV="1">
            <a:off x="5897880" y="1092816"/>
            <a:ext cx="6126480" cy="1248703"/>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66BFE98B-4D99-D44A-8E02-F1361FD68CC9}"/>
              </a:ext>
            </a:extLst>
          </p:cNvPr>
          <p:cNvCxnSpPr>
            <a:cxnSpLocks/>
          </p:cNvCxnSpPr>
          <p:nvPr/>
        </p:nvCxnSpPr>
        <p:spPr>
          <a:xfrm flipV="1">
            <a:off x="9829800" y="585216"/>
            <a:ext cx="2651760" cy="1756303"/>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57" name="Rectangle 56">
            <a:extLst>
              <a:ext uri="{FF2B5EF4-FFF2-40B4-BE49-F238E27FC236}">
                <a16:creationId xmlns:a16="http://schemas.microsoft.com/office/drawing/2014/main" id="{E4450E00-A126-904A-87DB-326C335357FA}"/>
              </a:ext>
            </a:extLst>
          </p:cNvPr>
          <p:cNvSpPr/>
          <p:nvPr/>
        </p:nvSpPr>
        <p:spPr>
          <a:xfrm>
            <a:off x="10308996" y="1403546"/>
            <a:ext cx="1344311" cy="461665"/>
          </a:xfrm>
          <a:prstGeom prst="rect">
            <a:avLst/>
          </a:prstGeom>
          <a:noFill/>
        </p:spPr>
        <p:txBody>
          <a:bodyPr wrap="square" lIns="91440" tIns="45720" rIns="91440" bIns="45720">
            <a:spAutoFit/>
          </a:bodyPr>
          <a:lstStyle/>
          <a:p>
            <a:r>
              <a:rPr lang="en-GB" sz="2400" b="1">
                <a:ln w="10160">
                  <a:solidFill>
                    <a:schemeClr val="accent5"/>
                  </a:solidFill>
                  <a:prstDash val="solid"/>
                </a:ln>
                <a:solidFill>
                  <a:srgbClr val="FFFFFF"/>
                </a:solidFill>
                <a:effectLst>
                  <a:outerShdw blurRad="38100" dist="22860" dir="5400000" algn="tl" rotWithShape="0">
                    <a:srgbClr val="000000">
                      <a:alpha val="30000"/>
                    </a:srgbClr>
                  </a:outerShdw>
                </a:effectLst>
              </a:rPr>
              <a:t>Medium</a:t>
            </a:r>
          </a:p>
        </p:txBody>
      </p:sp>
      <p:sp>
        <p:nvSpPr>
          <p:cNvPr id="58" name="Rectangle 57">
            <a:extLst>
              <a:ext uri="{FF2B5EF4-FFF2-40B4-BE49-F238E27FC236}">
                <a16:creationId xmlns:a16="http://schemas.microsoft.com/office/drawing/2014/main" id="{E65A44AD-03C3-014A-998E-0504F4147D21}"/>
              </a:ext>
            </a:extLst>
          </p:cNvPr>
          <p:cNvSpPr/>
          <p:nvPr/>
        </p:nvSpPr>
        <p:spPr>
          <a:xfrm>
            <a:off x="8330699" y="1218117"/>
            <a:ext cx="1260841" cy="461665"/>
          </a:xfrm>
          <a:prstGeom prst="rect">
            <a:avLst/>
          </a:prstGeom>
          <a:noFill/>
        </p:spPr>
        <p:txBody>
          <a:bodyPr wrap="square" lIns="91440" tIns="45720" rIns="91440" bIns="45720">
            <a:spAutoFit/>
          </a:bodyPr>
          <a:lstStyle/>
          <a:p>
            <a:r>
              <a:rPr lang="en-GB" sz="2400" b="1">
                <a:ln w="10160">
                  <a:solidFill>
                    <a:schemeClr val="accent5"/>
                  </a:solidFill>
                  <a:prstDash val="solid"/>
                </a:ln>
                <a:solidFill>
                  <a:srgbClr val="FFFFFF"/>
                </a:solidFill>
                <a:effectLst>
                  <a:outerShdw blurRad="38100" dist="22860" dir="5400000" algn="tl" rotWithShape="0">
                    <a:srgbClr val="000000">
                      <a:alpha val="30000"/>
                    </a:srgbClr>
                  </a:outerShdw>
                </a:effectLst>
              </a:rPr>
              <a:t>Worst</a:t>
            </a:r>
          </a:p>
        </p:txBody>
      </p:sp>
      <p:pic>
        <p:nvPicPr>
          <p:cNvPr id="12" name="Picture 11">
            <a:extLst>
              <a:ext uri="{FF2B5EF4-FFF2-40B4-BE49-F238E27FC236}">
                <a16:creationId xmlns:a16="http://schemas.microsoft.com/office/drawing/2014/main" id="{F90E62D9-A4CD-534F-BD0C-44CAFDA57579}"/>
              </a:ext>
            </a:extLst>
          </p:cNvPr>
          <p:cNvPicPr>
            <a:picLocks noChangeAspect="1"/>
          </p:cNvPicPr>
          <p:nvPr/>
        </p:nvPicPr>
        <p:blipFill>
          <a:blip r:embed="rId7"/>
          <a:stretch>
            <a:fillRect/>
          </a:stretch>
        </p:blipFill>
        <p:spPr>
          <a:xfrm>
            <a:off x="4649212" y="2764290"/>
            <a:ext cx="3819474" cy="2618505"/>
          </a:xfrm>
          <a:prstGeom prst="rect">
            <a:avLst/>
          </a:prstGeom>
        </p:spPr>
      </p:pic>
      <p:pic>
        <p:nvPicPr>
          <p:cNvPr id="13" name="Picture 12">
            <a:extLst>
              <a:ext uri="{FF2B5EF4-FFF2-40B4-BE49-F238E27FC236}">
                <a16:creationId xmlns:a16="http://schemas.microsoft.com/office/drawing/2014/main" id="{53F2101F-19AB-7447-BFF9-3F7FBBB4D347}"/>
              </a:ext>
            </a:extLst>
          </p:cNvPr>
          <p:cNvPicPr>
            <a:picLocks noChangeAspect="1"/>
          </p:cNvPicPr>
          <p:nvPr/>
        </p:nvPicPr>
        <p:blipFill>
          <a:blip r:embed="rId8"/>
          <a:stretch>
            <a:fillRect/>
          </a:stretch>
        </p:blipFill>
        <p:spPr>
          <a:xfrm>
            <a:off x="4482634" y="5291054"/>
            <a:ext cx="3957290" cy="2618505"/>
          </a:xfrm>
          <a:prstGeom prst="rect">
            <a:avLst/>
          </a:prstGeom>
        </p:spPr>
      </p:pic>
      <p:cxnSp>
        <p:nvCxnSpPr>
          <p:cNvPr id="40" name="Straight Connector 39">
            <a:extLst>
              <a:ext uri="{FF2B5EF4-FFF2-40B4-BE49-F238E27FC236}">
                <a16:creationId xmlns:a16="http://schemas.microsoft.com/office/drawing/2014/main" id="{B6F10F27-9FE2-5E4F-AE5E-E24979A778A7}"/>
              </a:ext>
            </a:extLst>
          </p:cNvPr>
          <p:cNvCxnSpPr>
            <a:cxnSpLocks/>
          </p:cNvCxnSpPr>
          <p:nvPr/>
        </p:nvCxnSpPr>
        <p:spPr>
          <a:xfrm flipH="1">
            <a:off x="5041190" y="4864065"/>
            <a:ext cx="3330642" cy="0"/>
          </a:xfrm>
          <a:prstGeom prst="line">
            <a:avLst/>
          </a:prstGeom>
          <a:ln>
            <a:prstDash val="dash"/>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2" name="Straight Connector 41">
            <a:extLst>
              <a:ext uri="{FF2B5EF4-FFF2-40B4-BE49-F238E27FC236}">
                <a16:creationId xmlns:a16="http://schemas.microsoft.com/office/drawing/2014/main" id="{BB15EACF-8C3C-6B4B-8CB3-B8330EF3765F}"/>
              </a:ext>
            </a:extLst>
          </p:cNvPr>
          <p:cNvCxnSpPr>
            <a:cxnSpLocks/>
          </p:cNvCxnSpPr>
          <p:nvPr/>
        </p:nvCxnSpPr>
        <p:spPr>
          <a:xfrm flipH="1">
            <a:off x="5041190" y="2926080"/>
            <a:ext cx="3330642" cy="0"/>
          </a:xfrm>
          <a:prstGeom prst="line">
            <a:avLst/>
          </a:prstGeom>
          <a:ln>
            <a:prstDash val="dash"/>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2" name="Straight Connector 51">
            <a:extLst>
              <a:ext uri="{FF2B5EF4-FFF2-40B4-BE49-F238E27FC236}">
                <a16:creationId xmlns:a16="http://schemas.microsoft.com/office/drawing/2014/main" id="{E999AD3B-4BF3-464D-B58C-244B7BBEFCAF}"/>
              </a:ext>
            </a:extLst>
          </p:cNvPr>
          <p:cNvCxnSpPr>
            <a:cxnSpLocks/>
          </p:cNvCxnSpPr>
          <p:nvPr/>
        </p:nvCxnSpPr>
        <p:spPr>
          <a:xfrm flipH="1">
            <a:off x="5041190" y="5458425"/>
            <a:ext cx="3330642" cy="0"/>
          </a:xfrm>
          <a:prstGeom prst="line">
            <a:avLst/>
          </a:prstGeom>
          <a:ln>
            <a:prstDash val="dash"/>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3" name="Straight Connector 52">
            <a:extLst>
              <a:ext uri="{FF2B5EF4-FFF2-40B4-BE49-F238E27FC236}">
                <a16:creationId xmlns:a16="http://schemas.microsoft.com/office/drawing/2014/main" id="{CE87896A-A002-E449-8CB2-D3FDD79B82AA}"/>
              </a:ext>
            </a:extLst>
          </p:cNvPr>
          <p:cNvCxnSpPr>
            <a:cxnSpLocks/>
          </p:cNvCxnSpPr>
          <p:nvPr/>
        </p:nvCxnSpPr>
        <p:spPr>
          <a:xfrm flipH="1">
            <a:off x="5041190" y="7424385"/>
            <a:ext cx="3330642" cy="0"/>
          </a:xfrm>
          <a:prstGeom prst="line">
            <a:avLst/>
          </a:prstGeom>
          <a:ln>
            <a:prstDash val="dash"/>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5" name="Straight Connector 54">
            <a:extLst>
              <a:ext uri="{FF2B5EF4-FFF2-40B4-BE49-F238E27FC236}">
                <a16:creationId xmlns:a16="http://schemas.microsoft.com/office/drawing/2014/main" id="{2AD5BA8F-6C40-6846-AF86-BC297039C2BB}"/>
              </a:ext>
            </a:extLst>
          </p:cNvPr>
          <p:cNvCxnSpPr>
            <a:cxnSpLocks/>
          </p:cNvCxnSpPr>
          <p:nvPr/>
        </p:nvCxnSpPr>
        <p:spPr>
          <a:xfrm flipH="1">
            <a:off x="5041190" y="6509985"/>
            <a:ext cx="3330642" cy="0"/>
          </a:xfrm>
          <a:prstGeom prst="line">
            <a:avLst/>
          </a:prstGeom>
          <a:ln>
            <a:prstDash val="dash"/>
            <a:headEnd type="none" w="med" len="med"/>
            <a:tailEnd type="none" w="med" len="med"/>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81875211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A746763-5C06-7E4C-877D-D4DA622885F8}"/>
              </a:ext>
            </a:extLst>
          </p:cNvPr>
          <p:cNvSpPr>
            <a:spLocks noGrp="1"/>
          </p:cNvSpPr>
          <p:nvPr>
            <p:ph type="body" sz="quarter" idx="11"/>
          </p:nvPr>
        </p:nvSpPr>
        <p:spPr/>
        <p:txBody>
          <a:bodyPr/>
          <a:lstStyle/>
          <a:p>
            <a:r>
              <a:rPr lang="it-IT"/>
              <a:t>Error mitigation</a:t>
            </a:r>
          </a:p>
        </p:txBody>
      </p:sp>
      <p:sp>
        <p:nvSpPr>
          <p:cNvPr id="3" name="Title 2">
            <a:extLst>
              <a:ext uri="{FF2B5EF4-FFF2-40B4-BE49-F238E27FC236}">
                <a16:creationId xmlns:a16="http://schemas.microsoft.com/office/drawing/2014/main" id="{F0C1C157-A686-4A46-BCEC-96C46495128E}"/>
              </a:ext>
            </a:extLst>
          </p:cNvPr>
          <p:cNvSpPr>
            <a:spLocks noGrp="1"/>
          </p:cNvSpPr>
          <p:nvPr>
            <p:ph type="title"/>
          </p:nvPr>
        </p:nvSpPr>
        <p:spPr>
          <a:xfrm>
            <a:off x="457200" y="685800"/>
            <a:ext cx="13716000" cy="461665"/>
          </a:xfrm>
        </p:spPr>
        <p:txBody>
          <a:bodyPr/>
          <a:lstStyle/>
          <a:p>
            <a:r>
              <a:rPr lang="it-IT"/>
              <a:t>Gates characterization: R ratio plots</a:t>
            </a:r>
          </a:p>
        </p:txBody>
      </p:sp>
      <p:sp>
        <p:nvSpPr>
          <p:cNvPr id="5" name="Rectangle 4">
            <a:extLst>
              <a:ext uri="{FF2B5EF4-FFF2-40B4-BE49-F238E27FC236}">
                <a16:creationId xmlns:a16="http://schemas.microsoft.com/office/drawing/2014/main" id="{15C2E15D-6019-114D-9C5E-142DC39429CE}"/>
              </a:ext>
            </a:extLst>
          </p:cNvPr>
          <p:cNvSpPr/>
          <p:nvPr/>
        </p:nvSpPr>
        <p:spPr>
          <a:xfrm>
            <a:off x="457200" y="2406099"/>
            <a:ext cx="5171609" cy="461665"/>
          </a:xfrm>
          <a:prstGeom prst="rect">
            <a:avLst/>
          </a:prstGeom>
        </p:spPr>
        <p:txBody>
          <a:bodyPr wrap="none">
            <a:spAutoFit/>
          </a:bodyPr>
          <a:lstStyle/>
          <a:p>
            <a:r>
              <a:rPr lang="it-IT" sz="2400" b="1">
                <a:latin typeface="IBM Plex Sans" panose="020B0503050203000203" pitchFamily="34" charset="0"/>
              </a:rPr>
              <a:t>ibmq_5_yorktown - ibmqx2 v2.0.1</a:t>
            </a:r>
          </a:p>
        </p:txBody>
      </p:sp>
      <p:sp>
        <p:nvSpPr>
          <p:cNvPr id="11" name="Rectangle 10">
            <a:extLst>
              <a:ext uri="{FF2B5EF4-FFF2-40B4-BE49-F238E27FC236}">
                <a16:creationId xmlns:a16="http://schemas.microsoft.com/office/drawing/2014/main" id="{8C646783-3BBD-9C42-B566-CFC4B441E7DC}"/>
              </a:ext>
            </a:extLst>
          </p:cNvPr>
          <p:cNvSpPr/>
          <p:nvPr/>
        </p:nvSpPr>
        <p:spPr>
          <a:xfrm>
            <a:off x="9316277" y="2148840"/>
            <a:ext cx="2651760" cy="923330"/>
          </a:xfrm>
          <a:prstGeom prst="rect">
            <a:avLst/>
          </a:prstGeom>
        </p:spPr>
        <p:txBody>
          <a:bodyPr wrap="square">
            <a:spAutoFit/>
          </a:bodyPr>
          <a:lstStyle/>
          <a:p>
            <a:pPr algn="ctr"/>
            <a:r>
              <a:rPr lang="it-IT" sz="1800">
                <a:latin typeface="IBM Plex Sans" panose="020B0503050203000203" pitchFamily="34" charset="0"/>
              </a:rPr>
              <a:t>epsZ = pi/19</a:t>
            </a:r>
          </a:p>
          <a:p>
            <a:pPr algn="ctr"/>
            <a:r>
              <a:rPr lang="it-IT" sz="1800">
                <a:latin typeface="IBM Plex Sans" panose="020B0503050203000203" pitchFamily="34" charset="0"/>
              </a:rPr>
              <a:t>epsY = pi/26</a:t>
            </a:r>
          </a:p>
          <a:p>
            <a:pPr algn="ctr"/>
            <a:r>
              <a:rPr lang="it-IT" sz="1800">
                <a:latin typeface="IBM Plex Sans" panose="020B0503050203000203" pitchFamily="34" charset="0"/>
              </a:rPr>
              <a:t>epsX = 0</a:t>
            </a:r>
          </a:p>
        </p:txBody>
      </p:sp>
      <p:pic>
        <p:nvPicPr>
          <p:cNvPr id="4" name="Picture 3">
            <a:extLst>
              <a:ext uri="{FF2B5EF4-FFF2-40B4-BE49-F238E27FC236}">
                <a16:creationId xmlns:a16="http://schemas.microsoft.com/office/drawing/2014/main" id="{0767BE66-AB73-7F4E-AF91-9E05C396DE54}"/>
              </a:ext>
            </a:extLst>
          </p:cNvPr>
          <p:cNvPicPr>
            <a:picLocks noChangeAspect="1"/>
          </p:cNvPicPr>
          <p:nvPr/>
        </p:nvPicPr>
        <p:blipFill rotWithShape="1">
          <a:blip r:embed="rId2"/>
          <a:srcRect t="5840"/>
          <a:stretch/>
        </p:blipFill>
        <p:spPr>
          <a:xfrm>
            <a:off x="11978640" y="11032"/>
            <a:ext cx="2651760" cy="1554572"/>
          </a:xfrm>
          <a:prstGeom prst="rect">
            <a:avLst/>
          </a:prstGeom>
        </p:spPr>
      </p:pic>
      <p:sp>
        <p:nvSpPr>
          <p:cNvPr id="16" name="Rectangle 15">
            <a:extLst>
              <a:ext uri="{FF2B5EF4-FFF2-40B4-BE49-F238E27FC236}">
                <a16:creationId xmlns:a16="http://schemas.microsoft.com/office/drawing/2014/main" id="{D601CDCC-40B6-D04F-8DDA-89A518BB669E}"/>
              </a:ext>
            </a:extLst>
          </p:cNvPr>
          <p:cNvSpPr/>
          <p:nvPr/>
        </p:nvSpPr>
        <p:spPr>
          <a:xfrm>
            <a:off x="457200" y="2923401"/>
            <a:ext cx="4589013" cy="276999"/>
          </a:xfrm>
          <a:prstGeom prst="rect">
            <a:avLst/>
          </a:prstGeom>
        </p:spPr>
        <p:txBody>
          <a:bodyPr wrap="none">
            <a:spAutoFit/>
          </a:bodyPr>
          <a:lstStyle/>
          <a:p>
            <a:r>
              <a:rPr lang="it-IT" sz="1200"/>
              <a:t>Real run reference "_id": "41b97463e714fb18132efff52a8cf837",</a:t>
            </a:r>
          </a:p>
        </p:txBody>
      </p:sp>
      <p:pic>
        <p:nvPicPr>
          <p:cNvPr id="20" name="Picture 19">
            <a:extLst>
              <a:ext uri="{FF2B5EF4-FFF2-40B4-BE49-F238E27FC236}">
                <a16:creationId xmlns:a16="http://schemas.microsoft.com/office/drawing/2014/main" id="{EA2123BB-A822-9B4D-9772-B78228F9D579}"/>
              </a:ext>
            </a:extLst>
          </p:cNvPr>
          <p:cNvPicPr>
            <a:picLocks noChangeAspect="1"/>
          </p:cNvPicPr>
          <p:nvPr/>
        </p:nvPicPr>
        <p:blipFill>
          <a:blip r:embed="rId3"/>
          <a:stretch>
            <a:fillRect/>
          </a:stretch>
        </p:blipFill>
        <p:spPr>
          <a:xfrm>
            <a:off x="320040" y="3663720"/>
            <a:ext cx="3253707" cy="3236400"/>
          </a:xfrm>
          <a:prstGeom prst="rect">
            <a:avLst/>
          </a:prstGeom>
        </p:spPr>
      </p:pic>
      <p:pic>
        <p:nvPicPr>
          <p:cNvPr id="21" name="Picture 20">
            <a:extLst>
              <a:ext uri="{FF2B5EF4-FFF2-40B4-BE49-F238E27FC236}">
                <a16:creationId xmlns:a16="http://schemas.microsoft.com/office/drawing/2014/main" id="{55BE1C65-2265-194E-86C8-04126CC045FF}"/>
              </a:ext>
            </a:extLst>
          </p:cNvPr>
          <p:cNvPicPr>
            <a:picLocks noChangeAspect="1"/>
          </p:cNvPicPr>
          <p:nvPr/>
        </p:nvPicPr>
        <p:blipFill>
          <a:blip r:embed="rId4"/>
          <a:stretch>
            <a:fillRect/>
          </a:stretch>
        </p:blipFill>
        <p:spPr>
          <a:xfrm>
            <a:off x="7040879" y="3663720"/>
            <a:ext cx="3374856" cy="3236400"/>
          </a:xfrm>
          <a:prstGeom prst="rect">
            <a:avLst/>
          </a:prstGeom>
        </p:spPr>
      </p:pic>
      <p:pic>
        <p:nvPicPr>
          <p:cNvPr id="22" name="Picture 21">
            <a:extLst>
              <a:ext uri="{FF2B5EF4-FFF2-40B4-BE49-F238E27FC236}">
                <a16:creationId xmlns:a16="http://schemas.microsoft.com/office/drawing/2014/main" id="{5A14BC7A-A34C-744B-8DF9-C28C37E2B908}"/>
              </a:ext>
            </a:extLst>
          </p:cNvPr>
          <p:cNvPicPr>
            <a:picLocks noChangeAspect="1"/>
          </p:cNvPicPr>
          <p:nvPr/>
        </p:nvPicPr>
        <p:blipFill>
          <a:blip r:embed="rId5"/>
          <a:stretch>
            <a:fillRect/>
          </a:stretch>
        </p:blipFill>
        <p:spPr>
          <a:xfrm>
            <a:off x="10642157" y="3663720"/>
            <a:ext cx="3389061" cy="3236400"/>
          </a:xfrm>
          <a:prstGeom prst="rect">
            <a:avLst/>
          </a:prstGeom>
        </p:spPr>
      </p:pic>
      <p:sp>
        <p:nvSpPr>
          <p:cNvPr id="25" name="Rectangle 24">
            <a:extLst>
              <a:ext uri="{FF2B5EF4-FFF2-40B4-BE49-F238E27FC236}">
                <a16:creationId xmlns:a16="http://schemas.microsoft.com/office/drawing/2014/main" id="{0268E0AA-A4B6-2A42-B1B5-27E062ABE2EC}"/>
              </a:ext>
            </a:extLst>
          </p:cNvPr>
          <p:cNvSpPr/>
          <p:nvPr/>
        </p:nvSpPr>
        <p:spPr>
          <a:xfrm>
            <a:off x="6766560" y="2133451"/>
            <a:ext cx="2651760" cy="954107"/>
          </a:xfrm>
          <a:prstGeom prst="rect">
            <a:avLst/>
          </a:prstGeom>
        </p:spPr>
        <p:txBody>
          <a:bodyPr wrap="square">
            <a:spAutoFit/>
          </a:bodyPr>
          <a:lstStyle/>
          <a:p>
            <a:pPr algn="ctr"/>
            <a:r>
              <a:rPr lang="it-IT" sz="2800" b="1">
                <a:latin typeface="IBM Plex Sans" panose="020B0503050203000203" pitchFamily="34" charset="0"/>
              </a:rPr>
              <a:t>Rx</a:t>
            </a:r>
          </a:p>
          <a:p>
            <a:pPr algn="ctr"/>
            <a:r>
              <a:rPr lang="it-IT" sz="2800" b="1">
                <a:latin typeface="IBM Plex Sans" panose="020B0503050203000203" pitchFamily="34" charset="0"/>
              </a:rPr>
              <a:t>Qubit 0</a:t>
            </a:r>
          </a:p>
        </p:txBody>
      </p:sp>
      <p:pic>
        <p:nvPicPr>
          <p:cNvPr id="23" name="Picture 22">
            <a:extLst>
              <a:ext uri="{FF2B5EF4-FFF2-40B4-BE49-F238E27FC236}">
                <a16:creationId xmlns:a16="http://schemas.microsoft.com/office/drawing/2014/main" id="{3E3C0FA4-01AB-B54B-80D5-65962A4FD065}"/>
              </a:ext>
            </a:extLst>
          </p:cNvPr>
          <p:cNvPicPr>
            <a:picLocks noChangeAspect="1"/>
          </p:cNvPicPr>
          <p:nvPr/>
        </p:nvPicPr>
        <p:blipFill>
          <a:blip r:embed="rId6"/>
          <a:stretch>
            <a:fillRect/>
          </a:stretch>
        </p:blipFill>
        <p:spPr>
          <a:xfrm>
            <a:off x="3678650" y="3663720"/>
            <a:ext cx="3257326" cy="3240000"/>
          </a:xfrm>
          <a:prstGeom prst="rect">
            <a:avLst/>
          </a:prstGeom>
        </p:spPr>
      </p:pic>
      <p:sp>
        <p:nvSpPr>
          <p:cNvPr id="27" name="Rectangle 26">
            <a:extLst>
              <a:ext uri="{FF2B5EF4-FFF2-40B4-BE49-F238E27FC236}">
                <a16:creationId xmlns:a16="http://schemas.microsoft.com/office/drawing/2014/main" id="{1871FBE9-4D6F-704F-B634-DAA3F1AE3FB8}"/>
              </a:ext>
            </a:extLst>
          </p:cNvPr>
          <p:cNvSpPr/>
          <p:nvPr/>
        </p:nvSpPr>
        <p:spPr>
          <a:xfrm>
            <a:off x="470979" y="1725174"/>
            <a:ext cx="6066981" cy="369075"/>
          </a:xfrm>
          <a:prstGeom prst="rect">
            <a:avLst/>
          </a:prstGeom>
        </p:spPr>
        <p:txBody>
          <a:bodyPr wrap="square">
            <a:spAutoFit/>
          </a:bodyPr>
          <a:lstStyle/>
          <a:p>
            <a:pPr>
              <a:lnSpc>
                <a:spcPct val="105000"/>
              </a:lnSpc>
              <a:spcBef>
                <a:spcPts val="1000"/>
              </a:spcBef>
            </a:pPr>
            <a:r>
              <a:rPr lang="it-IT" sz="1800" b="1" dirty="0" err="1">
                <a:solidFill>
                  <a:schemeClr val="tx1">
                    <a:lumMod val="50000"/>
                    <a:lumOff val="50000"/>
                  </a:schemeClr>
                </a:solidFill>
                <a:latin typeface="IBM Plex Sans" charset="0"/>
                <a:ea typeface="IBM Plex Sans" charset="0"/>
                <a:cs typeface="IBM Plex Sans" charset="0"/>
              </a:rPr>
              <a:t>HW Runs vs Parametrized Simulations</a:t>
            </a:r>
          </a:p>
        </p:txBody>
      </p:sp>
    </p:spTree>
    <p:extLst>
      <p:ext uri="{BB962C8B-B14F-4D97-AF65-F5344CB8AC3E}">
        <p14:creationId xmlns:p14="http://schemas.microsoft.com/office/powerpoint/2010/main" val="3398232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2128762-E324-E24C-8492-8CEAD52CC7F5}"/>
              </a:ext>
            </a:extLst>
          </p:cNvPr>
          <p:cNvSpPr>
            <a:spLocks noGrp="1"/>
          </p:cNvSpPr>
          <p:nvPr>
            <p:ph type="body" sz="quarter" idx="11"/>
          </p:nvPr>
        </p:nvSpPr>
        <p:spPr/>
        <p:txBody>
          <a:bodyPr/>
          <a:lstStyle/>
          <a:p>
            <a:r>
              <a:rPr lang="it-IT"/>
              <a:t>2 sites HM – Introduction</a:t>
            </a:r>
          </a:p>
        </p:txBody>
      </p:sp>
      <p:sp>
        <p:nvSpPr>
          <p:cNvPr id="4" name="Title 3">
            <a:extLst>
              <a:ext uri="{FF2B5EF4-FFF2-40B4-BE49-F238E27FC236}">
                <a16:creationId xmlns:a16="http://schemas.microsoft.com/office/drawing/2014/main" id="{2135E18C-20BD-744C-BC48-B4080B708220}"/>
              </a:ext>
            </a:extLst>
          </p:cNvPr>
          <p:cNvSpPr>
            <a:spLocks noGrp="1"/>
          </p:cNvSpPr>
          <p:nvPr>
            <p:ph type="title"/>
          </p:nvPr>
        </p:nvSpPr>
        <p:spPr/>
        <p:txBody>
          <a:bodyPr/>
          <a:lstStyle/>
          <a:p>
            <a:r>
              <a:rPr lang="it-IT"/>
              <a:t>Definitions &amp; J-V Transform</a:t>
            </a:r>
          </a:p>
        </p:txBody>
      </p:sp>
      <p:sp>
        <p:nvSpPr>
          <p:cNvPr id="48" name="TextBox 47">
            <a:extLst>
              <a:ext uri="{FF2B5EF4-FFF2-40B4-BE49-F238E27FC236}">
                <a16:creationId xmlns:a16="http://schemas.microsoft.com/office/drawing/2014/main" id="{B53831D3-76D8-0247-9D57-B662A45BB299}"/>
              </a:ext>
            </a:extLst>
          </p:cNvPr>
          <p:cNvSpPr txBox="1"/>
          <p:nvPr/>
        </p:nvSpPr>
        <p:spPr>
          <a:xfrm>
            <a:off x="7744649" y="365760"/>
            <a:ext cx="5465775" cy="424732"/>
          </a:xfrm>
          <a:prstGeom prst="rect">
            <a:avLst/>
          </a:prstGeom>
          <a:noFill/>
        </p:spPr>
        <p:txBody>
          <a:bodyPr wrap="square" rtlCol="0">
            <a:spAutoFit/>
          </a:bodyPr>
          <a:lstStyle/>
          <a:p>
            <a:r>
              <a:rPr lang="it-IT" b="1">
                <a:latin typeface="IBM Plex Sans" panose="020B0503050203000203" pitchFamily="34" charset="0"/>
              </a:rPr>
              <a:t>Fermionic hamiltonian</a:t>
            </a:r>
          </a:p>
        </p:txBody>
      </p:sp>
      <p:sp>
        <p:nvSpPr>
          <p:cNvPr id="50" name="TextBox 49">
            <a:extLst>
              <a:ext uri="{FF2B5EF4-FFF2-40B4-BE49-F238E27FC236}">
                <a16:creationId xmlns:a16="http://schemas.microsoft.com/office/drawing/2014/main" id="{96D9C93C-F20E-FE4C-993C-2C80909F7ADF}"/>
              </a:ext>
            </a:extLst>
          </p:cNvPr>
          <p:cNvSpPr txBox="1"/>
          <p:nvPr/>
        </p:nvSpPr>
        <p:spPr>
          <a:xfrm>
            <a:off x="502920" y="1891777"/>
            <a:ext cx="5712763" cy="424732"/>
          </a:xfrm>
          <a:prstGeom prst="rect">
            <a:avLst/>
          </a:prstGeom>
          <a:noFill/>
        </p:spPr>
        <p:txBody>
          <a:bodyPr wrap="square" rtlCol="0">
            <a:spAutoFit/>
          </a:bodyPr>
          <a:lstStyle/>
          <a:p>
            <a:r>
              <a:rPr lang="it-IT" b="1">
                <a:latin typeface="IBM Plex Sans" panose="020B0503050203000203" pitchFamily="34" charset="0"/>
              </a:rPr>
              <a:t>Problem mapping</a:t>
            </a:r>
          </a:p>
        </p:txBody>
      </p:sp>
      <p:pic>
        <p:nvPicPr>
          <p:cNvPr id="5" name="Picture 4">
            <a:extLst>
              <a:ext uri="{FF2B5EF4-FFF2-40B4-BE49-F238E27FC236}">
                <a16:creationId xmlns:a16="http://schemas.microsoft.com/office/drawing/2014/main" id="{A1D538D1-96E8-9946-8111-465A94C02AB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744649" y="873839"/>
            <a:ext cx="4233991" cy="772081"/>
          </a:xfrm>
          <a:prstGeom prst="rect">
            <a:avLst/>
          </a:prstGeom>
        </p:spPr>
      </p:pic>
      <p:grpSp>
        <p:nvGrpSpPr>
          <p:cNvPr id="96" name="Group 95">
            <a:extLst>
              <a:ext uri="{FF2B5EF4-FFF2-40B4-BE49-F238E27FC236}">
                <a16:creationId xmlns:a16="http://schemas.microsoft.com/office/drawing/2014/main" id="{A155128B-CBAE-BE4E-BEE2-F91271D5B327}"/>
              </a:ext>
            </a:extLst>
          </p:cNvPr>
          <p:cNvGrpSpPr/>
          <p:nvPr/>
        </p:nvGrpSpPr>
        <p:grpSpPr>
          <a:xfrm>
            <a:off x="502920" y="2423160"/>
            <a:ext cx="6067820" cy="2368055"/>
            <a:chOff x="502920" y="2423160"/>
            <a:chExt cx="6067820" cy="2368055"/>
          </a:xfrm>
        </p:grpSpPr>
        <p:cxnSp>
          <p:nvCxnSpPr>
            <p:cNvPr id="14" name="Straight Connector 13">
              <a:extLst>
                <a:ext uri="{FF2B5EF4-FFF2-40B4-BE49-F238E27FC236}">
                  <a16:creationId xmlns:a16="http://schemas.microsoft.com/office/drawing/2014/main" id="{F106CCC2-5383-9847-896E-89D426CBE07A}"/>
                </a:ext>
              </a:extLst>
            </p:cNvPr>
            <p:cNvCxnSpPr/>
            <p:nvPr/>
          </p:nvCxnSpPr>
          <p:spPr>
            <a:xfrm>
              <a:off x="955346" y="2752040"/>
              <a:ext cx="400358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7088E03-938D-3642-861B-AC976C1CDED1}"/>
                </a:ext>
              </a:extLst>
            </p:cNvPr>
            <p:cNvCxnSpPr/>
            <p:nvPr/>
          </p:nvCxnSpPr>
          <p:spPr>
            <a:xfrm>
              <a:off x="955346" y="3154724"/>
              <a:ext cx="400358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B962290-255D-E541-B993-46CB08A33D3C}"/>
                </a:ext>
              </a:extLst>
            </p:cNvPr>
            <p:cNvCxnSpPr/>
            <p:nvPr/>
          </p:nvCxnSpPr>
          <p:spPr>
            <a:xfrm>
              <a:off x="955346" y="3557408"/>
              <a:ext cx="400358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73092BA-4E4B-6446-A13C-F6BEAF8A096D}"/>
                </a:ext>
              </a:extLst>
            </p:cNvPr>
            <p:cNvCxnSpPr/>
            <p:nvPr/>
          </p:nvCxnSpPr>
          <p:spPr>
            <a:xfrm>
              <a:off x="955346" y="3960092"/>
              <a:ext cx="400358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1AE98922-57AD-0942-B2A4-F4718BC7A4F4}"/>
                </a:ext>
              </a:extLst>
            </p:cNvPr>
            <p:cNvSpPr txBox="1"/>
            <p:nvPr/>
          </p:nvSpPr>
          <p:spPr>
            <a:xfrm>
              <a:off x="5082401" y="2452447"/>
              <a:ext cx="546410" cy="1702967"/>
            </a:xfrm>
            <a:prstGeom prst="rect">
              <a:avLst/>
            </a:prstGeom>
            <a:noFill/>
          </p:spPr>
          <p:txBody>
            <a:bodyPr wrap="square" rtlCol="0">
              <a:spAutoFit/>
            </a:bodyPr>
            <a:lstStyle/>
            <a:p>
              <a:pPr>
                <a:lnSpc>
                  <a:spcPct val="150000"/>
                </a:lnSpc>
              </a:pPr>
              <a:r>
                <a:rPr lang="it-IT" sz="1800">
                  <a:latin typeface="IBM Plex Sans" panose="020B0503050203000203" pitchFamily="34" charset="0"/>
                </a:rPr>
                <a:t>4</a:t>
              </a:r>
            </a:p>
            <a:p>
              <a:pPr>
                <a:lnSpc>
                  <a:spcPct val="150000"/>
                </a:lnSpc>
              </a:pPr>
              <a:r>
                <a:rPr lang="it-IT" sz="1800">
                  <a:latin typeface="IBM Plex Sans" panose="020B0503050203000203" pitchFamily="34" charset="0"/>
                </a:rPr>
                <a:t>3</a:t>
              </a:r>
            </a:p>
            <a:p>
              <a:pPr>
                <a:lnSpc>
                  <a:spcPct val="150000"/>
                </a:lnSpc>
              </a:pPr>
              <a:r>
                <a:rPr lang="it-IT" sz="1800">
                  <a:latin typeface="IBM Plex Sans" panose="020B0503050203000203" pitchFamily="34" charset="0"/>
                </a:rPr>
                <a:t>2</a:t>
              </a:r>
            </a:p>
            <a:p>
              <a:pPr>
                <a:lnSpc>
                  <a:spcPct val="150000"/>
                </a:lnSpc>
              </a:pPr>
              <a:r>
                <a:rPr lang="it-IT" sz="1800">
                  <a:latin typeface="IBM Plex Sans" panose="020B0503050203000203" pitchFamily="34" charset="0"/>
                </a:rPr>
                <a:t>1</a:t>
              </a:r>
            </a:p>
          </p:txBody>
        </p:sp>
        <p:sp>
          <p:nvSpPr>
            <p:cNvPr id="19" name="TextBox 18">
              <a:extLst>
                <a:ext uri="{FF2B5EF4-FFF2-40B4-BE49-F238E27FC236}">
                  <a16:creationId xmlns:a16="http://schemas.microsoft.com/office/drawing/2014/main" id="{E756FF86-0CBF-904C-A8D8-49E70FC7E2D8}"/>
                </a:ext>
              </a:extLst>
            </p:cNvPr>
            <p:cNvSpPr txBox="1"/>
            <p:nvPr/>
          </p:nvSpPr>
          <p:spPr>
            <a:xfrm>
              <a:off x="502920" y="2452447"/>
              <a:ext cx="546410" cy="1702967"/>
            </a:xfrm>
            <a:prstGeom prst="rect">
              <a:avLst/>
            </a:prstGeom>
            <a:noFill/>
          </p:spPr>
          <p:txBody>
            <a:bodyPr wrap="square" rtlCol="0">
              <a:spAutoFit/>
            </a:bodyPr>
            <a:lstStyle/>
            <a:p>
              <a:pPr>
                <a:lnSpc>
                  <a:spcPct val="150000"/>
                </a:lnSpc>
              </a:pPr>
              <a:r>
                <a:rPr lang="it-IT" sz="1800">
                  <a:latin typeface="IBM Plex Sans" panose="020B0503050203000203" pitchFamily="34" charset="0"/>
                </a:rPr>
                <a:t>2</a:t>
              </a:r>
            </a:p>
            <a:p>
              <a:pPr>
                <a:lnSpc>
                  <a:spcPct val="150000"/>
                </a:lnSpc>
              </a:pPr>
              <a:r>
                <a:rPr lang="it-IT" sz="1800">
                  <a:latin typeface="IBM Plex Sans" panose="020B0503050203000203" pitchFamily="34" charset="0"/>
                </a:rPr>
                <a:t>2</a:t>
              </a:r>
            </a:p>
            <a:p>
              <a:pPr>
                <a:lnSpc>
                  <a:spcPct val="150000"/>
                </a:lnSpc>
              </a:pPr>
              <a:r>
                <a:rPr lang="it-IT" sz="1800">
                  <a:latin typeface="IBM Plex Sans" panose="020B0503050203000203" pitchFamily="34" charset="0"/>
                </a:rPr>
                <a:t>1</a:t>
              </a:r>
            </a:p>
            <a:p>
              <a:pPr>
                <a:lnSpc>
                  <a:spcPct val="150000"/>
                </a:lnSpc>
              </a:pPr>
              <a:r>
                <a:rPr lang="it-IT" sz="1800">
                  <a:latin typeface="IBM Plex Sans" panose="020B0503050203000203" pitchFamily="34" charset="0"/>
                </a:rPr>
                <a:t>1</a:t>
              </a:r>
            </a:p>
          </p:txBody>
        </p:sp>
        <p:cxnSp>
          <p:nvCxnSpPr>
            <p:cNvPr id="20" name="Straight Arrow Connector 19">
              <a:extLst>
                <a:ext uri="{FF2B5EF4-FFF2-40B4-BE49-F238E27FC236}">
                  <a16:creationId xmlns:a16="http://schemas.microsoft.com/office/drawing/2014/main" id="{5BBCF8ED-AEB2-9644-81C8-CE46997A22E2}"/>
                </a:ext>
              </a:extLst>
            </p:cNvPr>
            <p:cNvCxnSpPr>
              <a:cxnSpLocks/>
            </p:cNvCxnSpPr>
            <p:nvPr/>
          </p:nvCxnSpPr>
          <p:spPr>
            <a:xfrm>
              <a:off x="800188" y="3854569"/>
              <a:ext cx="0" cy="165090"/>
            </a:xfrm>
            <a:prstGeom prst="straightConnector1">
              <a:avLst/>
            </a:prstGeom>
            <a:ln>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1B3E9103-09B2-5743-B4B9-0F8755DF85BB}"/>
                </a:ext>
              </a:extLst>
            </p:cNvPr>
            <p:cNvCxnSpPr>
              <a:cxnSpLocks/>
            </p:cNvCxnSpPr>
            <p:nvPr/>
          </p:nvCxnSpPr>
          <p:spPr>
            <a:xfrm>
              <a:off x="800188" y="3036421"/>
              <a:ext cx="0" cy="165090"/>
            </a:xfrm>
            <a:prstGeom prst="straightConnector1">
              <a:avLst/>
            </a:prstGeom>
            <a:ln>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675A7C34-7CC2-AC40-9A87-1A374A24DF84}"/>
                </a:ext>
              </a:extLst>
            </p:cNvPr>
            <p:cNvCxnSpPr>
              <a:cxnSpLocks/>
            </p:cNvCxnSpPr>
            <p:nvPr/>
          </p:nvCxnSpPr>
          <p:spPr>
            <a:xfrm>
              <a:off x="800188" y="3449506"/>
              <a:ext cx="0" cy="165090"/>
            </a:xfrm>
            <a:prstGeom prst="straightConnector1">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2B968E80-E92F-4747-A99E-A51E42A6BF29}"/>
                </a:ext>
              </a:extLst>
            </p:cNvPr>
            <p:cNvCxnSpPr>
              <a:cxnSpLocks/>
            </p:cNvCxnSpPr>
            <p:nvPr/>
          </p:nvCxnSpPr>
          <p:spPr>
            <a:xfrm>
              <a:off x="800188" y="2635369"/>
              <a:ext cx="0" cy="165090"/>
            </a:xfrm>
            <a:prstGeom prst="straightConnector1">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4" name="Oval 23">
              <a:extLst>
                <a:ext uri="{FF2B5EF4-FFF2-40B4-BE49-F238E27FC236}">
                  <a16:creationId xmlns:a16="http://schemas.microsoft.com/office/drawing/2014/main" id="{B2EE538C-DBF1-294E-8074-19A0A73DA8A2}"/>
                </a:ext>
              </a:extLst>
            </p:cNvPr>
            <p:cNvSpPr/>
            <p:nvPr/>
          </p:nvSpPr>
          <p:spPr>
            <a:xfrm>
              <a:off x="1577844" y="3870300"/>
              <a:ext cx="205236" cy="20523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5" name="Oval 24">
              <a:extLst>
                <a:ext uri="{FF2B5EF4-FFF2-40B4-BE49-F238E27FC236}">
                  <a16:creationId xmlns:a16="http://schemas.microsoft.com/office/drawing/2014/main" id="{6AE07660-7B6E-864D-97DC-B6D857F0F772}"/>
                </a:ext>
              </a:extLst>
            </p:cNvPr>
            <p:cNvSpPr/>
            <p:nvPr/>
          </p:nvSpPr>
          <p:spPr>
            <a:xfrm>
              <a:off x="1577802" y="3064932"/>
              <a:ext cx="205236" cy="20523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0" name="Oval 29">
              <a:extLst>
                <a:ext uri="{FF2B5EF4-FFF2-40B4-BE49-F238E27FC236}">
                  <a16:creationId xmlns:a16="http://schemas.microsoft.com/office/drawing/2014/main" id="{6708DB28-C0AD-8C49-9580-BB93E72F27ED}"/>
                </a:ext>
              </a:extLst>
            </p:cNvPr>
            <p:cNvSpPr/>
            <p:nvPr/>
          </p:nvSpPr>
          <p:spPr>
            <a:xfrm>
              <a:off x="2284587" y="3449506"/>
              <a:ext cx="205236" cy="20523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1" name="Oval 30">
              <a:extLst>
                <a:ext uri="{FF2B5EF4-FFF2-40B4-BE49-F238E27FC236}">
                  <a16:creationId xmlns:a16="http://schemas.microsoft.com/office/drawing/2014/main" id="{64643243-6758-C143-AE15-01719F39AB97}"/>
                </a:ext>
              </a:extLst>
            </p:cNvPr>
            <p:cNvSpPr/>
            <p:nvPr/>
          </p:nvSpPr>
          <p:spPr>
            <a:xfrm>
              <a:off x="2282257" y="2646388"/>
              <a:ext cx="205236" cy="20523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2" name="Oval 31">
              <a:extLst>
                <a:ext uri="{FF2B5EF4-FFF2-40B4-BE49-F238E27FC236}">
                  <a16:creationId xmlns:a16="http://schemas.microsoft.com/office/drawing/2014/main" id="{FDF30758-095E-234B-B1A4-90B1F02E2A83}"/>
                </a:ext>
              </a:extLst>
            </p:cNvPr>
            <p:cNvSpPr/>
            <p:nvPr/>
          </p:nvSpPr>
          <p:spPr>
            <a:xfrm>
              <a:off x="3876297" y="3854569"/>
              <a:ext cx="205236" cy="20523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3" name="Oval 32">
              <a:extLst>
                <a:ext uri="{FF2B5EF4-FFF2-40B4-BE49-F238E27FC236}">
                  <a16:creationId xmlns:a16="http://schemas.microsoft.com/office/drawing/2014/main" id="{5B0C9604-FFDF-0447-BF6B-E4D28CDCADC8}"/>
                </a:ext>
              </a:extLst>
            </p:cNvPr>
            <p:cNvSpPr/>
            <p:nvPr/>
          </p:nvSpPr>
          <p:spPr>
            <a:xfrm>
              <a:off x="3876297" y="3449506"/>
              <a:ext cx="205236" cy="20523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4" name="Oval 33">
              <a:extLst>
                <a:ext uri="{FF2B5EF4-FFF2-40B4-BE49-F238E27FC236}">
                  <a16:creationId xmlns:a16="http://schemas.microsoft.com/office/drawing/2014/main" id="{ADE16C00-1D94-5B43-84E0-5484187DB942}"/>
                </a:ext>
              </a:extLst>
            </p:cNvPr>
            <p:cNvSpPr/>
            <p:nvPr/>
          </p:nvSpPr>
          <p:spPr>
            <a:xfrm>
              <a:off x="4287852" y="3049465"/>
              <a:ext cx="205236" cy="20523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5" name="Oval 34">
              <a:extLst>
                <a:ext uri="{FF2B5EF4-FFF2-40B4-BE49-F238E27FC236}">
                  <a16:creationId xmlns:a16="http://schemas.microsoft.com/office/drawing/2014/main" id="{0B0B197B-D6AC-F643-8324-C4155EBC157B}"/>
                </a:ext>
              </a:extLst>
            </p:cNvPr>
            <p:cNvSpPr/>
            <p:nvPr/>
          </p:nvSpPr>
          <p:spPr>
            <a:xfrm>
              <a:off x="4287852" y="2641497"/>
              <a:ext cx="205236" cy="20523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36" name="Straight Connector 35">
              <a:extLst>
                <a:ext uri="{FF2B5EF4-FFF2-40B4-BE49-F238E27FC236}">
                  <a16:creationId xmlns:a16="http://schemas.microsoft.com/office/drawing/2014/main" id="{C81FF453-00B9-3741-B0CA-9352C2D88107}"/>
                </a:ext>
              </a:extLst>
            </p:cNvPr>
            <p:cNvCxnSpPr>
              <a:cxnSpLocks/>
            </p:cNvCxnSpPr>
            <p:nvPr/>
          </p:nvCxnSpPr>
          <p:spPr>
            <a:xfrm>
              <a:off x="3977565" y="3654742"/>
              <a:ext cx="0" cy="199827"/>
            </a:xfrm>
            <a:prstGeom prst="line">
              <a:avLst/>
            </a:prstGeom>
            <a:ln w="28575"/>
          </p:spPr>
          <p:style>
            <a:lnRef idx="1">
              <a:schemeClr val="accent2"/>
            </a:lnRef>
            <a:fillRef idx="0">
              <a:schemeClr val="accent2"/>
            </a:fillRef>
            <a:effectRef idx="0">
              <a:schemeClr val="accent2"/>
            </a:effectRef>
            <a:fontRef idx="minor">
              <a:schemeClr val="tx1"/>
            </a:fontRef>
          </p:style>
        </p:cxnSp>
        <p:cxnSp>
          <p:nvCxnSpPr>
            <p:cNvPr id="37" name="Straight Connector 36">
              <a:extLst>
                <a:ext uri="{FF2B5EF4-FFF2-40B4-BE49-F238E27FC236}">
                  <a16:creationId xmlns:a16="http://schemas.microsoft.com/office/drawing/2014/main" id="{74BD1314-3173-6F4F-92D9-51EF1765693E}"/>
                </a:ext>
              </a:extLst>
            </p:cNvPr>
            <p:cNvCxnSpPr>
              <a:cxnSpLocks/>
            </p:cNvCxnSpPr>
            <p:nvPr/>
          </p:nvCxnSpPr>
          <p:spPr>
            <a:xfrm>
              <a:off x="4389120" y="2846733"/>
              <a:ext cx="0" cy="202732"/>
            </a:xfrm>
            <a:prstGeom prst="line">
              <a:avLst/>
            </a:prstGeom>
            <a:ln w="28575"/>
          </p:spPr>
          <p:style>
            <a:lnRef idx="1">
              <a:schemeClr val="accent2"/>
            </a:lnRef>
            <a:fillRef idx="0">
              <a:schemeClr val="accent2"/>
            </a:fillRef>
            <a:effectRef idx="0">
              <a:schemeClr val="accent2"/>
            </a:effectRef>
            <a:fontRef idx="minor">
              <a:schemeClr val="tx1"/>
            </a:fontRef>
          </p:style>
        </p:cxnSp>
        <p:cxnSp>
          <p:nvCxnSpPr>
            <p:cNvPr id="42" name="Straight Connector 41">
              <a:extLst>
                <a:ext uri="{FF2B5EF4-FFF2-40B4-BE49-F238E27FC236}">
                  <a16:creationId xmlns:a16="http://schemas.microsoft.com/office/drawing/2014/main" id="{08DCFA36-E8FB-F249-B028-1FB02074E6C6}"/>
                </a:ext>
              </a:extLst>
            </p:cNvPr>
            <p:cNvCxnSpPr>
              <a:cxnSpLocks/>
            </p:cNvCxnSpPr>
            <p:nvPr/>
          </p:nvCxnSpPr>
          <p:spPr>
            <a:xfrm>
              <a:off x="3389422" y="2432721"/>
              <a:ext cx="0" cy="1992536"/>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B1FEB92E-068F-F449-BF44-2F6FCB5B84C0}"/>
                </a:ext>
              </a:extLst>
            </p:cNvPr>
            <p:cNvSpPr txBox="1"/>
            <p:nvPr/>
          </p:nvSpPr>
          <p:spPr>
            <a:xfrm>
              <a:off x="1353952" y="4418407"/>
              <a:ext cx="1399031" cy="307777"/>
            </a:xfrm>
            <a:prstGeom prst="rect">
              <a:avLst/>
            </a:prstGeom>
            <a:noFill/>
          </p:spPr>
          <p:txBody>
            <a:bodyPr wrap="square" rtlCol="0">
              <a:spAutoFit/>
            </a:bodyPr>
            <a:lstStyle/>
            <a:p>
              <a:pPr algn="ctr"/>
              <a:r>
                <a:rPr lang="it-IT" sz="1400">
                  <a:solidFill>
                    <a:schemeClr val="bg2">
                      <a:lumMod val="50000"/>
                    </a:schemeClr>
                  </a:solidFill>
                  <a:latin typeface="IBM Plex Sans" panose="020B0503050203000203" pitchFamily="34" charset="0"/>
                </a:rPr>
                <a:t>hopping</a:t>
              </a:r>
            </a:p>
          </p:txBody>
        </p:sp>
        <p:sp>
          <p:nvSpPr>
            <p:cNvPr id="44" name="TextBox 43">
              <a:extLst>
                <a:ext uri="{FF2B5EF4-FFF2-40B4-BE49-F238E27FC236}">
                  <a16:creationId xmlns:a16="http://schemas.microsoft.com/office/drawing/2014/main" id="{EFEA7C6B-5A57-874B-9176-8F625B1E53EF}"/>
                </a:ext>
              </a:extLst>
            </p:cNvPr>
            <p:cNvSpPr txBox="1"/>
            <p:nvPr/>
          </p:nvSpPr>
          <p:spPr>
            <a:xfrm>
              <a:off x="3588336" y="4418407"/>
              <a:ext cx="1541539" cy="307777"/>
            </a:xfrm>
            <a:prstGeom prst="rect">
              <a:avLst/>
            </a:prstGeom>
            <a:noFill/>
          </p:spPr>
          <p:txBody>
            <a:bodyPr wrap="square" rtlCol="0">
              <a:spAutoFit/>
            </a:bodyPr>
            <a:lstStyle/>
            <a:p>
              <a:pPr algn="ctr"/>
              <a:r>
                <a:rPr lang="it-IT" sz="1400">
                  <a:solidFill>
                    <a:schemeClr val="bg2">
                      <a:lumMod val="50000"/>
                    </a:schemeClr>
                  </a:solidFill>
                  <a:latin typeface="IBM Plex Sans" panose="020B0503050203000203" pitchFamily="34" charset="0"/>
                </a:rPr>
                <a:t>interaction</a:t>
              </a:r>
            </a:p>
          </p:txBody>
        </p:sp>
        <p:sp>
          <p:nvSpPr>
            <p:cNvPr id="45" name="TextBox 44">
              <a:extLst>
                <a:ext uri="{FF2B5EF4-FFF2-40B4-BE49-F238E27FC236}">
                  <a16:creationId xmlns:a16="http://schemas.microsoft.com/office/drawing/2014/main" id="{91751191-9610-0044-A484-CD44FCF92922}"/>
                </a:ext>
              </a:extLst>
            </p:cNvPr>
            <p:cNvSpPr txBox="1"/>
            <p:nvPr/>
          </p:nvSpPr>
          <p:spPr>
            <a:xfrm>
              <a:off x="5598004" y="2423160"/>
              <a:ext cx="546410" cy="1702967"/>
            </a:xfrm>
            <a:prstGeom prst="rect">
              <a:avLst/>
            </a:prstGeom>
            <a:noFill/>
          </p:spPr>
          <p:txBody>
            <a:bodyPr wrap="square" rtlCol="0">
              <a:spAutoFit/>
            </a:bodyPr>
            <a:lstStyle/>
            <a:p>
              <a:pPr>
                <a:lnSpc>
                  <a:spcPct val="150000"/>
                </a:lnSpc>
              </a:pPr>
              <a:r>
                <a:rPr lang="it-IT" sz="1800">
                  <a:solidFill>
                    <a:schemeClr val="accent2"/>
                  </a:solidFill>
                  <a:latin typeface="IBM Plex Sans" panose="020B0503050203000203" pitchFamily="34" charset="0"/>
                </a:rPr>
                <a:t>q0</a:t>
              </a:r>
            </a:p>
            <a:p>
              <a:pPr>
                <a:lnSpc>
                  <a:spcPct val="150000"/>
                </a:lnSpc>
              </a:pPr>
              <a:r>
                <a:rPr lang="it-IT" sz="1800">
                  <a:solidFill>
                    <a:schemeClr val="accent2"/>
                  </a:solidFill>
                  <a:latin typeface="IBM Plex Sans" panose="020B0503050203000203" pitchFamily="34" charset="0"/>
                </a:rPr>
                <a:t>q1</a:t>
              </a:r>
            </a:p>
            <a:p>
              <a:pPr>
                <a:lnSpc>
                  <a:spcPct val="150000"/>
                </a:lnSpc>
              </a:pPr>
              <a:r>
                <a:rPr lang="it-IT" sz="1800">
                  <a:solidFill>
                    <a:schemeClr val="accent2"/>
                  </a:solidFill>
                  <a:latin typeface="IBM Plex Sans" panose="020B0503050203000203" pitchFamily="34" charset="0"/>
                </a:rPr>
                <a:t>q2</a:t>
              </a:r>
            </a:p>
            <a:p>
              <a:pPr>
                <a:lnSpc>
                  <a:spcPct val="150000"/>
                </a:lnSpc>
              </a:pPr>
              <a:r>
                <a:rPr lang="it-IT" sz="1800">
                  <a:solidFill>
                    <a:schemeClr val="accent2"/>
                  </a:solidFill>
                  <a:latin typeface="IBM Plex Sans" panose="020B0503050203000203" pitchFamily="34" charset="0"/>
                </a:rPr>
                <a:t>q3</a:t>
              </a:r>
            </a:p>
          </p:txBody>
        </p:sp>
        <p:sp>
          <p:nvSpPr>
            <p:cNvPr id="47" name="TextBox 46">
              <a:extLst>
                <a:ext uri="{FF2B5EF4-FFF2-40B4-BE49-F238E27FC236}">
                  <a16:creationId xmlns:a16="http://schemas.microsoft.com/office/drawing/2014/main" id="{1016A67B-7DB5-4946-97FE-5696BC2E4D06}"/>
                </a:ext>
              </a:extLst>
            </p:cNvPr>
            <p:cNvSpPr txBox="1"/>
            <p:nvPr/>
          </p:nvSpPr>
          <p:spPr>
            <a:xfrm>
              <a:off x="5029200" y="4267995"/>
              <a:ext cx="1541540" cy="523220"/>
            </a:xfrm>
            <a:prstGeom prst="rect">
              <a:avLst/>
            </a:prstGeom>
            <a:noFill/>
          </p:spPr>
          <p:txBody>
            <a:bodyPr wrap="square" rtlCol="0">
              <a:spAutoFit/>
            </a:bodyPr>
            <a:lstStyle/>
            <a:p>
              <a:pPr algn="ctr"/>
              <a:r>
                <a:rPr lang="it-IT" sz="1400">
                  <a:solidFill>
                    <a:schemeClr val="bg2">
                      <a:lumMod val="50000"/>
                    </a:schemeClr>
                  </a:solidFill>
                  <a:latin typeface="IBM Plex Sans" panose="020B0503050203000203" pitchFamily="34" charset="0"/>
                </a:rPr>
                <a:t>qubit </a:t>
              </a:r>
            </a:p>
            <a:p>
              <a:pPr algn="ctr"/>
              <a:r>
                <a:rPr lang="it-IT" sz="1400">
                  <a:solidFill>
                    <a:schemeClr val="bg2">
                      <a:lumMod val="50000"/>
                    </a:schemeClr>
                  </a:solidFill>
                  <a:latin typeface="IBM Plex Sans" panose="020B0503050203000203" pitchFamily="34" charset="0"/>
                </a:rPr>
                <a:t>mapping</a:t>
              </a:r>
            </a:p>
          </p:txBody>
        </p:sp>
        <p:sp>
          <p:nvSpPr>
            <p:cNvPr id="85" name="TextBox 84">
              <a:extLst>
                <a:ext uri="{FF2B5EF4-FFF2-40B4-BE49-F238E27FC236}">
                  <a16:creationId xmlns:a16="http://schemas.microsoft.com/office/drawing/2014/main" id="{120B7FEC-49D1-064B-B0C7-0203949C55B9}"/>
                </a:ext>
              </a:extLst>
            </p:cNvPr>
            <p:cNvSpPr txBox="1"/>
            <p:nvPr/>
          </p:nvSpPr>
          <p:spPr>
            <a:xfrm rot="5400000">
              <a:off x="5551320" y="3154108"/>
              <a:ext cx="1541540" cy="307777"/>
            </a:xfrm>
            <a:prstGeom prst="rect">
              <a:avLst/>
            </a:prstGeom>
            <a:noFill/>
          </p:spPr>
          <p:txBody>
            <a:bodyPr wrap="square" rtlCol="0">
              <a:spAutoFit/>
            </a:bodyPr>
            <a:lstStyle/>
            <a:p>
              <a:pPr algn="ctr"/>
              <a:r>
                <a:rPr lang="it-IT" sz="1400" b="1">
                  <a:solidFill>
                    <a:schemeClr val="bg2">
                      <a:lumMod val="50000"/>
                    </a:schemeClr>
                  </a:solidFill>
                  <a:latin typeface="IBM Plex Sans" panose="020B0503050203000203" pitchFamily="34" charset="0"/>
                </a:rPr>
                <a:t>Mapping 1</a:t>
              </a:r>
            </a:p>
          </p:txBody>
        </p:sp>
        <p:cxnSp>
          <p:nvCxnSpPr>
            <p:cNvPr id="86" name="Straight Connector 85">
              <a:extLst>
                <a:ext uri="{FF2B5EF4-FFF2-40B4-BE49-F238E27FC236}">
                  <a16:creationId xmlns:a16="http://schemas.microsoft.com/office/drawing/2014/main" id="{2EEECA5C-A2C6-F84D-9314-0F4262628C4B}"/>
                </a:ext>
              </a:extLst>
            </p:cNvPr>
            <p:cNvCxnSpPr>
              <a:cxnSpLocks/>
              <a:stCxn id="31" idx="4"/>
              <a:endCxn id="30" idx="0"/>
            </p:cNvCxnSpPr>
            <p:nvPr/>
          </p:nvCxnSpPr>
          <p:spPr>
            <a:xfrm>
              <a:off x="2384875" y="2851624"/>
              <a:ext cx="2330" cy="597882"/>
            </a:xfrm>
            <a:prstGeom prst="line">
              <a:avLst/>
            </a:prstGeom>
            <a:ln w="28575"/>
          </p:spPr>
          <p:style>
            <a:lnRef idx="1">
              <a:schemeClr val="accent2"/>
            </a:lnRef>
            <a:fillRef idx="0">
              <a:schemeClr val="accent2"/>
            </a:fillRef>
            <a:effectRef idx="0">
              <a:schemeClr val="accent2"/>
            </a:effectRef>
            <a:fontRef idx="minor">
              <a:schemeClr val="tx1"/>
            </a:fontRef>
          </p:style>
        </p:cxnSp>
        <p:cxnSp>
          <p:nvCxnSpPr>
            <p:cNvPr id="90" name="Straight Connector 89">
              <a:extLst>
                <a:ext uri="{FF2B5EF4-FFF2-40B4-BE49-F238E27FC236}">
                  <a16:creationId xmlns:a16="http://schemas.microsoft.com/office/drawing/2014/main" id="{4D47552D-5C17-2C4E-9012-13CB87312F8B}"/>
                </a:ext>
              </a:extLst>
            </p:cNvPr>
            <p:cNvCxnSpPr>
              <a:cxnSpLocks/>
              <a:stCxn id="25" idx="4"/>
              <a:endCxn id="24" idx="0"/>
            </p:cNvCxnSpPr>
            <p:nvPr/>
          </p:nvCxnSpPr>
          <p:spPr>
            <a:xfrm>
              <a:off x="1680420" y="3270168"/>
              <a:ext cx="42" cy="600132"/>
            </a:xfrm>
            <a:prstGeom prst="line">
              <a:avLst/>
            </a:prstGeom>
            <a:ln w="28575"/>
          </p:spPr>
          <p:style>
            <a:lnRef idx="1">
              <a:schemeClr val="accent2"/>
            </a:lnRef>
            <a:fillRef idx="0">
              <a:schemeClr val="accent2"/>
            </a:fillRef>
            <a:effectRef idx="0">
              <a:schemeClr val="accent2"/>
            </a:effectRef>
            <a:fontRef idx="minor">
              <a:schemeClr val="tx1"/>
            </a:fontRef>
          </p:style>
        </p:cxnSp>
      </p:grpSp>
      <p:grpSp>
        <p:nvGrpSpPr>
          <p:cNvPr id="97" name="Group 96">
            <a:extLst>
              <a:ext uri="{FF2B5EF4-FFF2-40B4-BE49-F238E27FC236}">
                <a16:creationId xmlns:a16="http://schemas.microsoft.com/office/drawing/2014/main" id="{C0FEE162-1622-4F48-9E4D-B3D00D57B4F8}"/>
              </a:ext>
            </a:extLst>
          </p:cNvPr>
          <p:cNvGrpSpPr/>
          <p:nvPr/>
        </p:nvGrpSpPr>
        <p:grpSpPr>
          <a:xfrm>
            <a:off x="502920" y="5207283"/>
            <a:ext cx="6067820" cy="2368055"/>
            <a:chOff x="502920" y="5207283"/>
            <a:chExt cx="6067820" cy="2368055"/>
          </a:xfrm>
        </p:grpSpPr>
        <p:cxnSp>
          <p:nvCxnSpPr>
            <p:cNvPr id="46" name="Straight Connector 45">
              <a:extLst>
                <a:ext uri="{FF2B5EF4-FFF2-40B4-BE49-F238E27FC236}">
                  <a16:creationId xmlns:a16="http://schemas.microsoft.com/office/drawing/2014/main" id="{244ECB6D-E44C-0C48-AD4F-B9BDB384603F}"/>
                </a:ext>
              </a:extLst>
            </p:cNvPr>
            <p:cNvCxnSpPr/>
            <p:nvPr/>
          </p:nvCxnSpPr>
          <p:spPr>
            <a:xfrm>
              <a:off x="955346" y="5536163"/>
              <a:ext cx="400358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1DECCEE8-C70E-7B48-8E07-3C3C8A21917B}"/>
                </a:ext>
              </a:extLst>
            </p:cNvPr>
            <p:cNvCxnSpPr/>
            <p:nvPr/>
          </p:nvCxnSpPr>
          <p:spPr>
            <a:xfrm>
              <a:off x="955346" y="5938847"/>
              <a:ext cx="400358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DD2BF7CC-0FF1-714F-8523-31F30F2C0D40}"/>
                </a:ext>
              </a:extLst>
            </p:cNvPr>
            <p:cNvCxnSpPr/>
            <p:nvPr/>
          </p:nvCxnSpPr>
          <p:spPr>
            <a:xfrm>
              <a:off x="955346" y="6341531"/>
              <a:ext cx="400358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8E3E5CE1-BAC3-E143-9E19-B624465915D6}"/>
                </a:ext>
              </a:extLst>
            </p:cNvPr>
            <p:cNvCxnSpPr/>
            <p:nvPr/>
          </p:nvCxnSpPr>
          <p:spPr>
            <a:xfrm>
              <a:off x="955346" y="6744215"/>
              <a:ext cx="400358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A372CD15-F580-0941-8A34-3E1D5AD37244}"/>
                </a:ext>
              </a:extLst>
            </p:cNvPr>
            <p:cNvSpPr txBox="1"/>
            <p:nvPr/>
          </p:nvSpPr>
          <p:spPr>
            <a:xfrm>
              <a:off x="5082401" y="5236570"/>
              <a:ext cx="546410" cy="1702967"/>
            </a:xfrm>
            <a:prstGeom prst="rect">
              <a:avLst/>
            </a:prstGeom>
            <a:noFill/>
          </p:spPr>
          <p:txBody>
            <a:bodyPr wrap="square" rtlCol="0">
              <a:spAutoFit/>
            </a:bodyPr>
            <a:lstStyle/>
            <a:p>
              <a:pPr>
                <a:lnSpc>
                  <a:spcPct val="150000"/>
                </a:lnSpc>
              </a:pPr>
              <a:r>
                <a:rPr lang="it-IT" sz="1800">
                  <a:latin typeface="IBM Plex Sans" panose="020B0503050203000203" pitchFamily="34" charset="0"/>
                </a:rPr>
                <a:t>4</a:t>
              </a:r>
            </a:p>
            <a:p>
              <a:pPr>
                <a:lnSpc>
                  <a:spcPct val="150000"/>
                </a:lnSpc>
              </a:pPr>
              <a:r>
                <a:rPr lang="it-IT" sz="1800">
                  <a:latin typeface="IBM Plex Sans" panose="020B0503050203000203" pitchFamily="34" charset="0"/>
                </a:rPr>
                <a:t>3</a:t>
              </a:r>
            </a:p>
            <a:p>
              <a:pPr>
                <a:lnSpc>
                  <a:spcPct val="150000"/>
                </a:lnSpc>
              </a:pPr>
              <a:r>
                <a:rPr lang="it-IT" sz="1800">
                  <a:latin typeface="IBM Plex Sans" panose="020B0503050203000203" pitchFamily="34" charset="0"/>
                </a:rPr>
                <a:t>2</a:t>
              </a:r>
            </a:p>
            <a:p>
              <a:pPr>
                <a:lnSpc>
                  <a:spcPct val="150000"/>
                </a:lnSpc>
              </a:pPr>
              <a:r>
                <a:rPr lang="it-IT" sz="1800">
                  <a:latin typeface="IBM Plex Sans" panose="020B0503050203000203" pitchFamily="34" charset="0"/>
                </a:rPr>
                <a:t>1</a:t>
              </a:r>
            </a:p>
          </p:txBody>
        </p:sp>
        <p:sp>
          <p:nvSpPr>
            <p:cNvPr id="54" name="TextBox 53">
              <a:extLst>
                <a:ext uri="{FF2B5EF4-FFF2-40B4-BE49-F238E27FC236}">
                  <a16:creationId xmlns:a16="http://schemas.microsoft.com/office/drawing/2014/main" id="{DA120C73-0792-164E-906D-5EEC25D5C6D0}"/>
                </a:ext>
              </a:extLst>
            </p:cNvPr>
            <p:cNvSpPr txBox="1"/>
            <p:nvPr/>
          </p:nvSpPr>
          <p:spPr>
            <a:xfrm>
              <a:off x="502920" y="5236570"/>
              <a:ext cx="546410" cy="1702967"/>
            </a:xfrm>
            <a:prstGeom prst="rect">
              <a:avLst/>
            </a:prstGeom>
            <a:noFill/>
          </p:spPr>
          <p:txBody>
            <a:bodyPr wrap="square" rtlCol="0">
              <a:spAutoFit/>
            </a:bodyPr>
            <a:lstStyle/>
            <a:p>
              <a:pPr>
                <a:lnSpc>
                  <a:spcPct val="150000"/>
                </a:lnSpc>
              </a:pPr>
              <a:r>
                <a:rPr lang="it-IT" sz="1800">
                  <a:latin typeface="IBM Plex Sans" panose="020B0503050203000203" pitchFamily="34" charset="0"/>
                </a:rPr>
                <a:t>1</a:t>
              </a:r>
            </a:p>
            <a:p>
              <a:pPr>
                <a:lnSpc>
                  <a:spcPct val="150000"/>
                </a:lnSpc>
              </a:pPr>
              <a:r>
                <a:rPr lang="it-IT" sz="1800">
                  <a:latin typeface="IBM Plex Sans" panose="020B0503050203000203" pitchFamily="34" charset="0"/>
                </a:rPr>
                <a:t>2</a:t>
              </a:r>
            </a:p>
            <a:p>
              <a:pPr>
                <a:lnSpc>
                  <a:spcPct val="150000"/>
                </a:lnSpc>
              </a:pPr>
              <a:r>
                <a:rPr lang="it-IT" sz="1800">
                  <a:latin typeface="IBM Plex Sans" panose="020B0503050203000203" pitchFamily="34" charset="0"/>
                </a:rPr>
                <a:t>2</a:t>
              </a:r>
            </a:p>
            <a:p>
              <a:pPr>
                <a:lnSpc>
                  <a:spcPct val="150000"/>
                </a:lnSpc>
              </a:pPr>
              <a:r>
                <a:rPr lang="it-IT" sz="1800">
                  <a:latin typeface="IBM Plex Sans" panose="020B0503050203000203" pitchFamily="34" charset="0"/>
                </a:rPr>
                <a:t>1</a:t>
              </a:r>
            </a:p>
          </p:txBody>
        </p:sp>
        <p:cxnSp>
          <p:nvCxnSpPr>
            <p:cNvPr id="55" name="Straight Arrow Connector 54">
              <a:extLst>
                <a:ext uri="{FF2B5EF4-FFF2-40B4-BE49-F238E27FC236}">
                  <a16:creationId xmlns:a16="http://schemas.microsoft.com/office/drawing/2014/main" id="{B1F6CCA8-00A2-B141-BE60-15D0EC051D50}"/>
                </a:ext>
              </a:extLst>
            </p:cNvPr>
            <p:cNvCxnSpPr>
              <a:cxnSpLocks/>
            </p:cNvCxnSpPr>
            <p:nvPr/>
          </p:nvCxnSpPr>
          <p:spPr>
            <a:xfrm>
              <a:off x="800188" y="6638692"/>
              <a:ext cx="0" cy="165090"/>
            </a:xfrm>
            <a:prstGeom prst="straightConnector1">
              <a:avLst/>
            </a:prstGeom>
            <a:ln>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2FCAF331-EB0B-9D46-989A-8B1161FA2E5A}"/>
                </a:ext>
              </a:extLst>
            </p:cNvPr>
            <p:cNvCxnSpPr>
              <a:cxnSpLocks/>
            </p:cNvCxnSpPr>
            <p:nvPr/>
          </p:nvCxnSpPr>
          <p:spPr>
            <a:xfrm>
              <a:off x="800188" y="6235710"/>
              <a:ext cx="0" cy="165090"/>
            </a:xfrm>
            <a:prstGeom prst="straightConnector1">
              <a:avLst/>
            </a:prstGeom>
            <a:ln>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9A3D52E6-C03B-2541-8E08-3D924BC90B32}"/>
                </a:ext>
              </a:extLst>
            </p:cNvPr>
            <p:cNvCxnSpPr>
              <a:cxnSpLocks/>
            </p:cNvCxnSpPr>
            <p:nvPr/>
          </p:nvCxnSpPr>
          <p:spPr>
            <a:xfrm>
              <a:off x="800188" y="5833588"/>
              <a:ext cx="0" cy="165090"/>
            </a:xfrm>
            <a:prstGeom prst="straightConnector1">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46D15C32-5ACD-E040-8CAB-A10C0830517A}"/>
                </a:ext>
              </a:extLst>
            </p:cNvPr>
            <p:cNvCxnSpPr>
              <a:cxnSpLocks/>
            </p:cNvCxnSpPr>
            <p:nvPr/>
          </p:nvCxnSpPr>
          <p:spPr>
            <a:xfrm>
              <a:off x="800188" y="5419492"/>
              <a:ext cx="0" cy="165090"/>
            </a:xfrm>
            <a:prstGeom prst="straightConnector1">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59" name="Oval 58">
              <a:extLst>
                <a:ext uri="{FF2B5EF4-FFF2-40B4-BE49-F238E27FC236}">
                  <a16:creationId xmlns:a16="http://schemas.microsoft.com/office/drawing/2014/main" id="{F43ADAC0-8744-084F-9542-EAE86DBD1769}"/>
                </a:ext>
              </a:extLst>
            </p:cNvPr>
            <p:cNvSpPr/>
            <p:nvPr/>
          </p:nvSpPr>
          <p:spPr>
            <a:xfrm>
              <a:off x="1577844" y="6641597"/>
              <a:ext cx="205236" cy="20523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0" name="Oval 59">
              <a:extLst>
                <a:ext uri="{FF2B5EF4-FFF2-40B4-BE49-F238E27FC236}">
                  <a16:creationId xmlns:a16="http://schemas.microsoft.com/office/drawing/2014/main" id="{25E75078-E23F-FC42-BFED-96DFE8B98D2A}"/>
                </a:ext>
              </a:extLst>
            </p:cNvPr>
            <p:cNvSpPr/>
            <p:nvPr/>
          </p:nvSpPr>
          <p:spPr>
            <a:xfrm>
              <a:off x="1577844" y="6251739"/>
              <a:ext cx="205236" cy="20523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3" name="Oval 62">
              <a:extLst>
                <a:ext uri="{FF2B5EF4-FFF2-40B4-BE49-F238E27FC236}">
                  <a16:creationId xmlns:a16="http://schemas.microsoft.com/office/drawing/2014/main" id="{D7145100-C4BA-3848-8AE1-BE0F161EDC4B}"/>
                </a:ext>
              </a:extLst>
            </p:cNvPr>
            <p:cNvSpPr/>
            <p:nvPr/>
          </p:nvSpPr>
          <p:spPr>
            <a:xfrm>
              <a:off x="2286000" y="5874751"/>
              <a:ext cx="205236" cy="20523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4" name="Oval 63">
              <a:extLst>
                <a:ext uri="{FF2B5EF4-FFF2-40B4-BE49-F238E27FC236}">
                  <a16:creationId xmlns:a16="http://schemas.microsoft.com/office/drawing/2014/main" id="{AE8BAE03-5A50-424F-BE06-C6B23E9E3A5E}"/>
                </a:ext>
              </a:extLst>
            </p:cNvPr>
            <p:cNvSpPr/>
            <p:nvPr/>
          </p:nvSpPr>
          <p:spPr>
            <a:xfrm>
              <a:off x="2286000" y="5438615"/>
              <a:ext cx="205236" cy="20523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7" name="Oval 66">
              <a:extLst>
                <a:ext uri="{FF2B5EF4-FFF2-40B4-BE49-F238E27FC236}">
                  <a16:creationId xmlns:a16="http://schemas.microsoft.com/office/drawing/2014/main" id="{5986E70F-75A8-0947-9BED-F85C0995F0B1}"/>
                </a:ext>
              </a:extLst>
            </p:cNvPr>
            <p:cNvSpPr/>
            <p:nvPr/>
          </p:nvSpPr>
          <p:spPr>
            <a:xfrm>
              <a:off x="3876297" y="6638692"/>
              <a:ext cx="205236" cy="20523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8" name="Oval 67">
              <a:extLst>
                <a:ext uri="{FF2B5EF4-FFF2-40B4-BE49-F238E27FC236}">
                  <a16:creationId xmlns:a16="http://schemas.microsoft.com/office/drawing/2014/main" id="{4DD8C450-86FD-6844-B064-A45D813EC561}"/>
                </a:ext>
              </a:extLst>
            </p:cNvPr>
            <p:cNvSpPr/>
            <p:nvPr/>
          </p:nvSpPr>
          <p:spPr>
            <a:xfrm>
              <a:off x="3876297" y="5428261"/>
              <a:ext cx="205236" cy="20523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9" name="Oval 68">
              <a:extLst>
                <a:ext uri="{FF2B5EF4-FFF2-40B4-BE49-F238E27FC236}">
                  <a16:creationId xmlns:a16="http://schemas.microsoft.com/office/drawing/2014/main" id="{763079A1-D9E1-CB43-848F-C3597B2E8C7C}"/>
                </a:ext>
              </a:extLst>
            </p:cNvPr>
            <p:cNvSpPr/>
            <p:nvPr/>
          </p:nvSpPr>
          <p:spPr>
            <a:xfrm>
              <a:off x="4274094" y="6272366"/>
              <a:ext cx="205236" cy="20523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70" name="Oval 69">
              <a:extLst>
                <a:ext uri="{FF2B5EF4-FFF2-40B4-BE49-F238E27FC236}">
                  <a16:creationId xmlns:a16="http://schemas.microsoft.com/office/drawing/2014/main" id="{8B448EAD-603F-DF41-A27D-33637A0964EA}"/>
                </a:ext>
              </a:extLst>
            </p:cNvPr>
            <p:cNvSpPr/>
            <p:nvPr/>
          </p:nvSpPr>
          <p:spPr>
            <a:xfrm>
              <a:off x="4287852" y="5856393"/>
              <a:ext cx="205236" cy="20523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71" name="Straight Connector 70">
              <a:extLst>
                <a:ext uri="{FF2B5EF4-FFF2-40B4-BE49-F238E27FC236}">
                  <a16:creationId xmlns:a16="http://schemas.microsoft.com/office/drawing/2014/main" id="{C06F1CCE-A4E5-D149-8EB7-A41F5D349FDD}"/>
                </a:ext>
              </a:extLst>
            </p:cNvPr>
            <p:cNvCxnSpPr>
              <a:cxnSpLocks/>
              <a:stCxn id="68" idx="4"/>
            </p:cNvCxnSpPr>
            <p:nvPr/>
          </p:nvCxnSpPr>
          <p:spPr>
            <a:xfrm flipH="1">
              <a:off x="3977565" y="5633497"/>
              <a:ext cx="1350" cy="1005195"/>
            </a:xfrm>
            <a:prstGeom prst="line">
              <a:avLst/>
            </a:prstGeom>
            <a:ln w="28575"/>
          </p:spPr>
          <p:style>
            <a:lnRef idx="1">
              <a:schemeClr val="accent2"/>
            </a:lnRef>
            <a:fillRef idx="0">
              <a:schemeClr val="accent2"/>
            </a:fillRef>
            <a:effectRef idx="0">
              <a:schemeClr val="accent2"/>
            </a:effectRef>
            <a:fontRef idx="minor">
              <a:schemeClr val="tx1"/>
            </a:fontRef>
          </p:style>
        </p:cxnSp>
        <p:cxnSp>
          <p:nvCxnSpPr>
            <p:cNvPr id="72" name="Straight Connector 71">
              <a:extLst>
                <a:ext uri="{FF2B5EF4-FFF2-40B4-BE49-F238E27FC236}">
                  <a16:creationId xmlns:a16="http://schemas.microsoft.com/office/drawing/2014/main" id="{71501C93-D7C2-BB46-A492-9D1DD0316D95}"/>
                </a:ext>
              </a:extLst>
            </p:cNvPr>
            <p:cNvCxnSpPr>
              <a:cxnSpLocks/>
              <a:endCxn id="69" idx="0"/>
            </p:cNvCxnSpPr>
            <p:nvPr/>
          </p:nvCxnSpPr>
          <p:spPr>
            <a:xfrm>
              <a:off x="4376712" y="6032978"/>
              <a:ext cx="0" cy="239388"/>
            </a:xfrm>
            <a:prstGeom prst="line">
              <a:avLst/>
            </a:prstGeom>
            <a:ln w="28575"/>
          </p:spPr>
          <p:style>
            <a:lnRef idx="1">
              <a:schemeClr val="accent2"/>
            </a:lnRef>
            <a:fillRef idx="0">
              <a:schemeClr val="accent2"/>
            </a:fillRef>
            <a:effectRef idx="0">
              <a:schemeClr val="accent2"/>
            </a:effectRef>
            <a:fontRef idx="minor">
              <a:schemeClr val="tx1"/>
            </a:fontRef>
          </p:style>
        </p:cxnSp>
        <p:cxnSp>
          <p:nvCxnSpPr>
            <p:cNvPr id="77" name="Straight Connector 76">
              <a:extLst>
                <a:ext uri="{FF2B5EF4-FFF2-40B4-BE49-F238E27FC236}">
                  <a16:creationId xmlns:a16="http://schemas.microsoft.com/office/drawing/2014/main" id="{1E08472B-DAD9-6846-A38B-2A4546D649CF}"/>
                </a:ext>
              </a:extLst>
            </p:cNvPr>
            <p:cNvCxnSpPr>
              <a:cxnSpLocks/>
            </p:cNvCxnSpPr>
            <p:nvPr/>
          </p:nvCxnSpPr>
          <p:spPr>
            <a:xfrm>
              <a:off x="3389422" y="5216844"/>
              <a:ext cx="0" cy="1992536"/>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2B08D816-128F-184C-9A70-E50AA9030838}"/>
                </a:ext>
              </a:extLst>
            </p:cNvPr>
            <p:cNvSpPr txBox="1"/>
            <p:nvPr/>
          </p:nvSpPr>
          <p:spPr>
            <a:xfrm>
              <a:off x="1353952" y="7202530"/>
              <a:ext cx="1399031" cy="307777"/>
            </a:xfrm>
            <a:prstGeom prst="rect">
              <a:avLst/>
            </a:prstGeom>
            <a:noFill/>
          </p:spPr>
          <p:txBody>
            <a:bodyPr wrap="square" rtlCol="0">
              <a:spAutoFit/>
            </a:bodyPr>
            <a:lstStyle/>
            <a:p>
              <a:pPr algn="ctr"/>
              <a:r>
                <a:rPr lang="it-IT" sz="1400">
                  <a:solidFill>
                    <a:schemeClr val="bg2">
                      <a:lumMod val="50000"/>
                    </a:schemeClr>
                  </a:solidFill>
                  <a:latin typeface="IBM Plex Sans" panose="020B0503050203000203" pitchFamily="34" charset="0"/>
                </a:rPr>
                <a:t>hopping</a:t>
              </a:r>
            </a:p>
          </p:txBody>
        </p:sp>
        <p:sp>
          <p:nvSpPr>
            <p:cNvPr id="79" name="TextBox 78">
              <a:extLst>
                <a:ext uri="{FF2B5EF4-FFF2-40B4-BE49-F238E27FC236}">
                  <a16:creationId xmlns:a16="http://schemas.microsoft.com/office/drawing/2014/main" id="{846C1786-0A0E-B341-9BBA-04BE7582ABBF}"/>
                </a:ext>
              </a:extLst>
            </p:cNvPr>
            <p:cNvSpPr txBox="1"/>
            <p:nvPr/>
          </p:nvSpPr>
          <p:spPr>
            <a:xfrm>
              <a:off x="3588336" y="7202530"/>
              <a:ext cx="1541539" cy="307777"/>
            </a:xfrm>
            <a:prstGeom prst="rect">
              <a:avLst/>
            </a:prstGeom>
            <a:noFill/>
          </p:spPr>
          <p:txBody>
            <a:bodyPr wrap="square" rtlCol="0">
              <a:spAutoFit/>
            </a:bodyPr>
            <a:lstStyle/>
            <a:p>
              <a:pPr algn="ctr"/>
              <a:r>
                <a:rPr lang="it-IT" sz="1400">
                  <a:solidFill>
                    <a:schemeClr val="bg2">
                      <a:lumMod val="50000"/>
                    </a:schemeClr>
                  </a:solidFill>
                  <a:latin typeface="IBM Plex Sans" panose="020B0503050203000203" pitchFamily="34" charset="0"/>
                </a:rPr>
                <a:t>interaction</a:t>
              </a:r>
            </a:p>
          </p:txBody>
        </p:sp>
        <p:sp>
          <p:nvSpPr>
            <p:cNvPr id="80" name="TextBox 79">
              <a:extLst>
                <a:ext uri="{FF2B5EF4-FFF2-40B4-BE49-F238E27FC236}">
                  <a16:creationId xmlns:a16="http://schemas.microsoft.com/office/drawing/2014/main" id="{647C612E-FDC8-794D-87FB-7A76CE69F1E6}"/>
                </a:ext>
              </a:extLst>
            </p:cNvPr>
            <p:cNvSpPr txBox="1"/>
            <p:nvPr/>
          </p:nvSpPr>
          <p:spPr>
            <a:xfrm>
              <a:off x="5598004" y="5207283"/>
              <a:ext cx="546410" cy="1702967"/>
            </a:xfrm>
            <a:prstGeom prst="rect">
              <a:avLst/>
            </a:prstGeom>
            <a:noFill/>
          </p:spPr>
          <p:txBody>
            <a:bodyPr wrap="square" rtlCol="0">
              <a:spAutoFit/>
            </a:bodyPr>
            <a:lstStyle/>
            <a:p>
              <a:pPr>
                <a:lnSpc>
                  <a:spcPct val="150000"/>
                </a:lnSpc>
              </a:pPr>
              <a:r>
                <a:rPr lang="it-IT" sz="1800">
                  <a:solidFill>
                    <a:schemeClr val="accent2"/>
                  </a:solidFill>
                  <a:latin typeface="IBM Plex Sans" panose="020B0503050203000203" pitchFamily="34" charset="0"/>
                </a:rPr>
                <a:t>q0</a:t>
              </a:r>
            </a:p>
            <a:p>
              <a:pPr>
                <a:lnSpc>
                  <a:spcPct val="150000"/>
                </a:lnSpc>
              </a:pPr>
              <a:r>
                <a:rPr lang="it-IT" sz="1800">
                  <a:solidFill>
                    <a:schemeClr val="accent2"/>
                  </a:solidFill>
                  <a:latin typeface="IBM Plex Sans" panose="020B0503050203000203" pitchFamily="34" charset="0"/>
                </a:rPr>
                <a:t>q1</a:t>
              </a:r>
            </a:p>
            <a:p>
              <a:pPr>
                <a:lnSpc>
                  <a:spcPct val="150000"/>
                </a:lnSpc>
              </a:pPr>
              <a:r>
                <a:rPr lang="it-IT" sz="1800">
                  <a:solidFill>
                    <a:schemeClr val="accent2"/>
                  </a:solidFill>
                  <a:latin typeface="IBM Plex Sans" panose="020B0503050203000203" pitchFamily="34" charset="0"/>
                </a:rPr>
                <a:t>q2</a:t>
              </a:r>
            </a:p>
            <a:p>
              <a:pPr>
                <a:lnSpc>
                  <a:spcPct val="150000"/>
                </a:lnSpc>
              </a:pPr>
              <a:r>
                <a:rPr lang="it-IT" sz="1800">
                  <a:solidFill>
                    <a:schemeClr val="accent2"/>
                  </a:solidFill>
                  <a:latin typeface="IBM Plex Sans" panose="020B0503050203000203" pitchFamily="34" charset="0"/>
                </a:rPr>
                <a:t>q3</a:t>
              </a:r>
            </a:p>
          </p:txBody>
        </p:sp>
        <p:sp>
          <p:nvSpPr>
            <p:cNvPr id="81" name="TextBox 80">
              <a:extLst>
                <a:ext uri="{FF2B5EF4-FFF2-40B4-BE49-F238E27FC236}">
                  <a16:creationId xmlns:a16="http://schemas.microsoft.com/office/drawing/2014/main" id="{45255E37-5470-D941-B4EB-2A5A8A14C7B9}"/>
                </a:ext>
              </a:extLst>
            </p:cNvPr>
            <p:cNvSpPr txBox="1"/>
            <p:nvPr/>
          </p:nvSpPr>
          <p:spPr>
            <a:xfrm>
              <a:off x="5029200" y="7052118"/>
              <a:ext cx="1541540" cy="523220"/>
            </a:xfrm>
            <a:prstGeom prst="rect">
              <a:avLst/>
            </a:prstGeom>
            <a:noFill/>
          </p:spPr>
          <p:txBody>
            <a:bodyPr wrap="square" rtlCol="0">
              <a:spAutoFit/>
            </a:bodyPr>
            <a:lstStyle/>
            <a:p>
              <a:pPr algn="ctr"/>
              <a:r>
                <a:rPr lang="it-IT" sz="1400">
                  <a:solidFill>
                    <a:schemeClr val="bg2">
                      <a:lumMod val="50000"/>
                    </a:schemeClr>
                  </a:solidFill>
                  <a:latin typeface="IBM Plex Sans" panose="020B0503050203000203" pitchFamily="34" charset="0"/>
                </a:rPr>
                <a:t>qubit </a:t>
              </a:r>
            </a:p>
            <a:p>
              <a:pPr algn="ctr"/>
              <a:r>
                <a:rPr lang="it-IT" sz="1400">
                  <a:solidFill>
                    <a:schemeClr val="bg2">
                      <a:lumMod val="50000"/>
                    </a:schemeClr>
                  </a:solidFill>
                  <a:latin typeface="IBM Plex Sans" panose="020B0503050203000203" pitchFamily="34" charset="0"/>
                </a:rPr>
                <a:t>mapping</a:t>
              </a:r>
            </a:p>
          </p:txBody>
        </p:sp>
        <p:cxnSp>
          <p:nvCxnSpPr>
            <p:cNvPr id="82" name="Straight Connector 81">
              <a:extLst>
                <a:ext uri="{FF2B5EF4-FFF2-40B4-BE49-F238E27FC236}">
                  <a16:creationId xmlns:a16="http://schemas.microsoft.com/office/drawing/2014/main" id="{E0F67811-443E-3248-86A8-A4CD5DCE8C08}"/>
                </a:ext>
              </a:extLst>
            </p:cNvPr>
            <p:cNvCxnSpPr>
              <a:cxnSpLocks/>
              <a:stCxn id="64" idx="4"/>
              <a:endCxn id="63" idx="0"/>
            </p:cNvCxnSpPr>
            <p:nvPr/>
          </p:nvCxnSpPr>
          <p:spPr>
            <a:xfrm>
              <a:off x="2388618" y="5643851"/>
              <a:ext cx="0" cy="230900"/>
            </a:xfrm>
            <a:prstGeom prst="line">
              <a:avLst/>
            </a:prstGeom>
            <a:ln w="28575"/>
          </p:spPr>
          <p:style>
            <a:lnRef idx="1">
              <a:schemeClr val="accent2"/>
            </a:lnRef>
            <a:fillRef idx="0">
              <a:schemeClr val="accent2"/>
            </a:fillRef>
            <a:effectRef idx="0">
              <a:schemeClr val="accent2"/>
            </a:effectRef>
            <a:fontRef idx="minor">
              <a:schemeClr val="tx1"/>
            </a:fontRef>
          </p:style>
        </p:cxnSp>
        <p:cxnSp>
          <p:nvCxnSpPr>
            <p:cNvPr id="83" name="Straight Connector 82">
              <a:extLst>
                <a:ext uri="{FF2B5EF4-FFF2-40B4-BE49-F238E27FC236}">
                  <a16:creationId xmlns:a16="http://schemas.microsoft.com/office/drawing/2014/main" id="{13024F7F-88EB-944C-9109-59CF1AF126BC}"/>
                </a:ext>
              </a:extLst>
            </p:cNvPr>
            <p:cNvCxnSpPr>
              <a:cxnSpLocks/>
              <a:stCxn id="60" idx="4"/>
              <a:endCxn id="59" idx="0"/>
            </p:cNvCxnSpPr>
            <p:nvPr/>
          </p:nvCxnSpPr>
          <p:spPr>
            <a:xfrm>
              <a:off x="1680462" y="6456975"/>
              <a:ext cx="0" cy="184622"/>
            </a:xfrm>
            <a:prstGeom prst="line">
              <a:avLst/>
            </a:prstGeom>
            <a:ln w="28575"/>
          </p:spPr>
          <p:style>
            <a:lnRef idx="1">
              <a:schemeClr val="accent2"/>
            </a:lnRef>
            <a:fillRef idx="0">
              <a:schemeClr val="accent2"/>
            </a:fillRef>
            <a:effectRef idx="0">
              <a:schemeClr val="accent2"/>
            </a:effectRef>
            <a:fontRef idx="minor">
              <a:schemeClr val="tx1"/>
            </a:fontRef>
          </p:style>
        </p:cxnSp>
        <p:sp>
          <p:nvSpPr>
            <p:cNvPr id="93" name="TextBox 92">
              <a:extLst>
                <a:ext uri="{FF2B5EF4-FFF2-40B4-BE49-F238E27FC236}">
                  <a16:creationId xmlns:a16="http://schemas.microsoft.com/office/drawing/2014/main" id="{93BDCE1A-3E8C-7F40-984B-5E2F4B732B1F}"/>
                </a:ext>
              </a:extLst>
            </p:cNvPr>
            <p:cNvSpPr txBox="1"/>
            <p:nvPr/>
          </p:nvSpPr>
          <p:spPr>
            <a:xfrm rot="5400000">
              <a:off x="5551320" y="6014879"/>
              <a:ext cx="1541540" cy="307777"/>
            </a:xfrm>
            <a:prstGeom prst="rect">
              <a:avLst/>
            </a:prstGeom>
            <a:noFill/>
          </p:spPr>
          <p:txBody>
            <a:bodyPr wrap="square" rtlCol="0">
              <a:spAutoFit/>
            </a:bodyPr>
            <a:lstStyle/>
            <a:p>
              <a:pPr algn="ctr"/>
              <a:r>
                <a:rPr lang="it-IT" sz="1400" b="1">
                  <a:solidFill>
                    <a:schemeClr val="bg2">
                      <a:lumMod val="50000"/>
                    </a:schemeClr>
                  </a:solidFill>
                  <a:latin typeface="IBM Plex Sans" panose="020B0503050203000203" pitchFamily="34" charset="0"/>
                </a:rPr>
                <a:t>Mapping 2</a:t>
              </a:r>
            </a:p>
          </p:txBody>
        </p:sp>
      </p:grpSp>
      <p:pic>
        <p:nvPicPr>
          <p:cNvPr id="94" name="Picture 93">
            <a:extLst>
              <a:ext uri="{FF2B5EF4-FFF2-40B4-BE49-F238E27FC236}">
                <a16:creationId xmlns:a16="http://schemas.microsoft.com/office/drawing/2014/main" id="{BCE6EC45-908A-814A-AAAD-22E60ADA2E6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778425" y="2377340"/>
            <a:ext cx="4840296" cy="2444594"/>
          </a:xfrm>
          <a:prstGeom prst="rect">
            <a:avLst/>
          </a:prstGeom>
        </p:spPr>
      </p:pic>
      <p:sp>
        <p:nvSpPr>
          <p:cNvPr id="95" name="TextBox 94">
            <a:extLst>
              <a:ext uri="{FF2B5EF4-FFF2-40B4-BE49-F238E27FC236}">
                <a16:creationId xmlns:a16="http://schemas.microsoft.com/office/drawing/2014/main" id="{206A1EAB-14B8-2D49-B237-7973D8F3EA09}"/>
              </a:ext>
            </a:extLst>
          </p:cNvPr>
          <p:cNvSpPr txBox="1"/>
          <p:nvPr/>
        </p:nvSpPr>
        <p:spPr>
          <a:xfrm>
            <a:off x="7680960" y="1890754"/>
            <a:ext cx="5465775" cy="424732"/>
          </a:xfrm>
          <a:prstGeom prst="rect">
            <a:avLst/>
          </a:prstGeom>
          <a:noFill/>
        </p:spPr>
        <p:txBody>
          <a:bodyPr wrap="square" rtlCol="0">
            <a:spAutoFit/>
          </a:bodyPr>
          <a:lstStyle/>
          <a:p>
            <a:r>
              <a:rPr lang="it-IT" b="1">
                <a:latin typeface="IBM Plex Sans" panose="020B0503050203000203" pitchFamily="34" charset="0"/>
              </a:rPr>
              <a:t>Spin hamiltonian</a:t>
            </a:r>
          </a:p>
        </p:txBody>
      </p:sp>
      <p:pic>
        <p:nvPicPr>
          <p:cNvPr id="99" name="Picture 98">
            <a:extLst>
              <a:ext uri="{FF2B5EF4-FFF2-40B4-BE49-F238E27FC236}">
                <a16:creationId xmlns:a16="http://schemas.microsoft.com/office/drawing/2014/main" id="{1913F9FB-31C4-AB49-8FB9-CA78966CEE30}"/>
              </a:ext>
            </a:extLst>
          </p:cNvPr>
          <p:cNvPicPr>
            <a:picLocks noChangeAspect="1"/>
          </p:cNvPicPr>
          <p:nvPr/>
        </p:nvPicPr>
        <p:blipFill>
          <a:blip r:embed="rId4"/>
          <a:stretch>
            <a:fillRect/>
          </a:stretch>
        </p:blipFill>
        <p:spPr>
          <a:xfrm>
            <a:off x="7686985" y="4953784"/>
            <a:ext cx="4762500" cy="2501900"/>
          </a:xfrm>
          <a:prstGeom prst="rect">
            <a:avLst/>
          </a:prstGeom>
        </p:spPr>
      </p:pic>
    </p:spTree>
    <p:extLst>
      <p:ext uri="{BB962C8B-B14F-4D97-AF65-F5344CB8AC3E}">
        <p14:creationId xmlns:p14="http://schemas.microsoft.com/office/powerpoint/2010/main" val="319246339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893EF3B-0284-3445-98D7-928ACC9398D4}"/>
              </a:ext>
            </a:extLst>
          </p:cNvPr>
          <p:cNvPicPr>
            <a:picLocks noChangeAspect="1"/>
          </p:cNvPicPr>
          <p:nvPr/>
        </p:nvPicPr>
        <p:blipFill>
          <a:blip r:embed="rId2"/>
          <a:stretch>
            <a:fillRect/>
          </a:stretch>
        </p:blipFill>
        <p:spPr>
          <a:xfrm>
            <a:off x="3682269" y="3663720"/>
            <a:ext cx="3253707" cy="3236400"/>
          </a:xfrm>
          <a:prstGeom prst="rect">
            <a:avLst/>
          </a:prstGeom>
        </p:spPr>
      </p:pic>
      <p:pic>
        <p:nvPicPr>
          <p:cNvPr id="8" name="Picture 7">
            <a:extLst>
              <a:ext uri="{FF2B5EF4-FFF2-40B4-BE49-F238E27FC236}">
                <a16:creationId xmlns:a16="http://schemas.microsoft.com/office/drawing/2014/main" id="{761FACF3-DADF-444D-A312-CA8D4050DCD0}"/>
              </a:ext>
            </a:extLst>
          </p:cNvPr>
          <p:cNvPicPr>
            <a:picLocks noChangeAspect="1"/>
          </p:cNvPicPr>
          <p:nvPr/>
        </p:nvPicPr>
        <p:blipFill>
          <a:blip r:embed="rId3"/>
          <a:stretch>
            <a:fillRect/>
          </a:stretch>
        </p:blipFill>
        <p:spPr>
          <a:xfrm>
            <a:off x="7040879" y="3663720"/>
            <a:ext cx="3374856" cy="3236400"/>
          </a:xfrm>
          <a:prstGeom prst="rect">
            <a:avLst/>
          </a:prstGeom>
        </p:spPr>
      </p:pic>
      <p:pic>
        <p:nvPicPr>
          <p:cNvPr id="9" name="Picture 8">
            <a:extLst>
              <a:ext uri="{FF2B5EF4-FFF2-40B4-BE49-F238E27FC236}">
                <a16:creationId xmlns:a16="http://schemas.microsoft.com/office/drawing/2014/main" id="{2D0117A8-0631-C245-9736-3DF8FA859950}"/>
              </a:ext>
            </a:extLst>
          </p:cNvPr>
          <p:cNvPicPr>
            <a:picLocks noChangeAspect="1"/>
          </p:cNvPicPr>
          <p:nvPr/>
        </p:nvPicPr>
        <p:blipFill>
          <a:blip r:embed="rId4"/>
          <a:stretch>
            <a:fillRect/>
          </a:stretch>
        </p:blipFill>
        <p:spPr>
          <a:xfrm>
            <a:off x="10642157" y="3663720"/>
            <a:ext cx="3389060" cy="3236400"/>
          </a:xfrm>
          <a:prstGeom prst="rect">
            <a:avLst/>
          </a:prstGeom>
        </p:spPr>
      </p:pic>
      <p:pic>
        <p:nvPicPr>
          <p:cNvPr id="6" name="Picture 5">
            <a:extLst>
              <a:ext uri="{FF2B5EF4-FFF2-40B4-BE49-F238E27FC236}">
                <a16:creationId xmlns:a16="http://schemas.microsoft.com/office/drawing/2014/main" id="{5CDBCC1D-6306-544F-8B56-2832B84B16EB}"/>
              </a:ext>
            </a:extLst>
          </p:cNvPr>
          <p:cNvPicPr>
            <a:picLocks noChangeAspect="1"/>
          </p:cNvPicPr>
          <p:nvPr/>
        </p:nvPicPr>
        <p:blipFill>
          <a:blip r:embed="rId5"/>
          <a:stretch>
            <a:fillRect/>
          </a:stretch>
        </p:blipFill>
        <p:spPr>
          <a:xfrm>
            <a:off x="320040" y="3663720"/>
            <a:ext cx="3253707" cy="3236400"/>
          </a:xfrm>
          <a:prstGeom prst="rect">
            <a:avLst/>
          </a:prstGeom>
        </p:spPr>
      </p:pic>
      <p:sp>
        <p:nvSpPr>
          <p:cNvPr id="2" name="Text Placeholder 1">
            <a:extLst>
              <a:ext uri="{FF2B5EF4-FFF2-40B4-BE49-F238E27FC236}">
                <a16:creationId xmlns:a16="http://schemas.microsoft.com/office/drawing/2014/main" id="{DA746763-5C06-7E4C-877D-D4DA622885F8}"/>
              </a:ext>
            </a:extLst>
          </p:cNvPr>
          <p:cNvSpPr>
            <a:spLocks noGrp="1"/>
          </p:cNvSpPr>
          <p:nvPr>
            <p:ph type="body" sz="quarter" idx="11"/>
          </p:nvPr>
        </p:nvSpPr>
        <p:spPr/>
        <p:txBody>
          <a:bodyPr/>
          <a:lstStyle/>
          <a:p>
            <a:r>
              <a:rPr lang="it-IT"/>
              <a:t>Error mitigation</a:t>
            </a:r>
          </a:p>
        </p:txBody>
      </p:sp>
      <p:sp>
        <p:nvSpPr>
          <p:cNvPr id="3" name="Title 2">
            <a:extLst>
              <a:ext uri="{FF2B5EF4-FFF2-40B4-BE49-F238E27FC236}">
                <a16:creationId xmlns:a16="http://schemas.microsoft.com/office/drawing/2014/main" id="{F0C1C157-A686-4A46-BCEC-96C46495128E}"/>
              </a:ext>
            </a:extLst>
          </p:cNvPr>
          <p:cNvSpPr>
            <a:spLocks noGrp="1"/>
          </p:cNvSpPr>
          <p:nvPr>
            <p:ph type="title"/>
          </p:nvPr>
        </p:nvSpPr>
        <p:spPr>
          <a:xfrm>
            <a:off x="457200" y="685800"/>
            <a:ext cx="13716000" cy="461665"/>
          </a:xfrm>
        </p:spPr>
        <p:txBody>
          <a:bodyPr/>
          <a:lstStyle/>
          <a:p>
            <a:r>
              <a:rPr lang="it-IT"/>
              <a:t>Gates characterization: R ratio plots</a:t>
            </a:r>
          </a:p>
        </p:txBody>
      </p:sp>
      <p:sp>
        <p:nvSpPr>
          <p:cNvPr id="5" name="Rectangle 4">
            <a:extLst>
              <a:ext uri="{FF2B5EF4-FFF2-40B4-BE49-F238E27FC236}">
                <a16:creationId xmlns:a16="http://schemas.microsoft.com/office/drawing/2014/main" id="{15C2E15D-6019-114D-9C5E-142DC39429CE}"/>
              </a:ext>
            </a:extLst>
          </p:cNvPr>
          <p:cNvSpPr/>
          <p:nvPr/>
        </p:nvSpPr>
        <p:spPr>
          <a:xfrm>
            <a:off x="457200" y="2406099"/>
            <a:ext cx="5171609" cy="461665"/>
          </a:xfrm>
          <a:prstGeom prst="rect">
            <a:avLst/>
          </a:prstGeom>
        </p:spPr>
        <p:txBody>
          <a:bodyPr wrap="none">
            <a:spAutoFit/>
          </a:bodyPr>
          <a:lstStyle/>
          <a:p>
            <a:r>
              <a:rPr lang="it-IT" sz="2400" b="1">
                <a:latin typeface="IBM Plex Sans" panose="020B0503050203000203" pitchFamily="34" charset="0"/>
              </a:rPr>
              <a:t>ibmq_5_yorktown - ibmqx2 v2.0.1</a:t>
            </a:r>
          </a:p>
        </p:txBody>
      </p:sp>
      <p:sp>
        <p:nvSpPr>
          <p:cNvPr id="11" name="Rectangle 10">
            <a:extLst>
              <a:ext uri="{FF2B5EF4-FFF2-40B4-BE49-F238E27FC236}">
                <a16:creationId xmlns:a16="http://schemas.microsoft.com/office/drawing/2014/main" id="{8C646783-3BBD-9C42-B566-CFC4B441E7DC}"/>
              </a:ext>
            </a:extLst>
          </p:cNvPr>
          <p:cNvSpPr/>
          <p:nvPr/>
        </p:nvSpPr>
        <p:spPr>
          <a:xfrm>
            <a:off x="9316277" y="2148840"/>
            <a:ext cx="2651760" cy="923330"/>
          </a:xfrm>
          <a:prstGeom prst="rect">
            <a:avLst/>
          </a:prstGeom>
        </p:spPr>
        <p:txBody>
          <a:bodyPr wrap="square">
            <a:spAutoFit/>
          </a:bodyPr>
          <a:lstStyle/>
          <a:p>
            <a:pPr algn="ctr"/>
            <a:r>
              <a:rPr lang="it-IT" sz="1800">
                <a:latin typeface="IBM Plex Sans" panose="020B0503050203000203" pitchFamily="34" charset="0"/>
              </a:rPr>
              <a:t>epsZ = pi/14</a:t>
            </a:r>
          </a:p>
          <a:p>
            <a:pPr algn="ctr"/>
            <a:r>
              <a:rPr lang="it-IT" sz="1800">
                <a:latin typeface="IBM Plex Sans" panose="020B0503050203000203" pitchFamily="34" charset="0"/>
              </a:rPr>
              <a:t>epsY = 0</a:t>
            </a:r>
          </a:p>
          <a:p>
            <a:pPr algn="ctr"/>
            <a:r>
              <a:rPr lang="it-IT" sz="1800">
                <a:latin typeface="IBM Plex Sans" panose="020B0503050203000203" pitchFamily="34" charset="0"/>
              </a:rPr>
              <a:t>epsX = pi/20</a:t>
            </a:r>
          </a:p>
        </p:txBody>
      </p:sp>
      <p:pic>
        <p:nvPicPr>
          <p:cNvPr id="4" name="Picture 3">
            <a:extLst>
              <a:ext uri="{FF2B5EF4-FFF2-40B4-BE49-F238E27FC236}">
                <a16:creationId xmlns:a16="http://schemas.microsoft.com/office/drawing/2014/main" id="{0767BE66-AB73-7F4E-AF91-9E05C396DE54}"/>
              </a:ext>
            </a:extLst>
          </p:cNvPr>
          <p:cNvPicPr>
            <a:picLocks noChangeAspect="1"/>
          </p:cNvPicPr>
          <p:nvPr/>
        </p:nvPicPr>
        <p:blipFill rotWithShape="1">
          <a:blip r:embed="rId6"/>
          <a:srcRect t="5840"/>
          <a:stretch/>
        </p:blipFill>
        <p:spPr>
          <a:xfrm>
            <a:off x="11978640" y="11032"/>
            <a:ext cx="2651760" cy="1554572"/>
          </a:xfrm>
          <a:prstGeom prst="rect">
            <a:avLst/>
          </a:prstGeom>
        </p:spPr>
      </p:pic>
      <p:sp>
        <p:nvSpPr>
          <p:cNvPr id="16" name="Rectangle 15">
            <a:extLst>
              <a:ext uri="{FF2B5EF4-FFF2-40B4-BE49-F238E27FC236}">
                <a16:creationId xmlns:a16="http://schemas.microsoft.com/office/drawing/2014/main" id="{D601CDCC-40B6-D04F-8DDA-89A518BB669E}"/>
              </a:ext>
            </a:extLst>
          </p:cNvPr>
          <p:cNvSpPr/>
          <p:nvPr/>
        </p:nvSpPr>
        <p:spPr>
          <a:xfrm>
            <a:off x="457200" y="2923401"/>
            <a:ext cx="4718408" cy="276999"/>
          </a:xfrm>
          <a:prstGeom prst="rect">
            <a:avLst/>
          </a:prstGeom>
        </p:spPr>
        <p:txBody>
          <a:bodyPr wrap="none">
            <a:spAutoFit/>
          </a:bodyPr>
          <a:lstStyle/>
          <a:p>
            <a:r>
              <a:rPr lang="it-IT" sz="1200"/>
              <a:t>Real run reference "_id": "7f18c003d6b4e9da1be198a26d539ff4",</a:t>
            </a:r>
          </a:p>
        </p:txBody>
      </p:sp>
      <p:sp>
        <p:nvSpPr>
          <p:cNvPr id="27" name="Rectangle 26">
            <a:extLst>
              <a:ext uri="{FF2B5EF4-FFF2-40B4-BE49-F238E27FC236}">
                <a16:creationId xmlns:a16="http://schemas.microsoft.com/office/drawing/2014/main" id="{1871FBE9-4D6F-704F-B634-DAA3F1AE3FB8}"/>
              </a:ext>
            </a:extLst>
          </p:cNvPr>
          <p:cNvSpPr/>
          <p:nvPr/>
        </p:nvSpPr>
        <p:spPr>
          <a:xfrm>
            <a:off x="470979" y="1725174"/>
            <a:ext cx="6066981" cy="369075"/>
          </a:xfrm>
          <a:prstGeom prst="rect">
            <a:avLst/>
          </a:prstGeom>
        </p:spPr>
        <p:txBody>
          <a:bodyPr wrap="square">
            <a:spAutoFit/>
          </a:bodyPr>
          <a:lstStyle/>
          <a:p>
            <a:pPr>
              <a:lnSpc>
                <a:spcPct val="105000"/>
              </a:lnSpc>
              <a:spcBef>
                <a:spcPts val="1000"/>
              </a:spcBef>
            </a:pPr>
            <a:r>
              <a:rPr lang="it-IT" sz="1800" b="1" dirty="0" err="1">
                <a:solidFill>
                  <a:schemeClr val="tx1">
                    <a:lumMod val="50000"/>
                    <a:lumOff val="50000"/>
                  </a:schemeClr>
                </a:solidFill>
                <a:latin typeface="IBM Plex Sans" charset="0"/>
                <a:ea typeface="IBM Plex Sans" charset="0"/>
                <a:cs typeface="IBM Plex Sans" charset="0"/>
              </a:rPr>
              <a:t>HW Runs vs Parametrized Simulations</a:t>
            </a:r>
          </a:p>
        </p:txBody>
      </p:sp>
      <p:sp>
        <p:nvSpPr>
          <p:cNvPr id="18" name="Rectangle 17">
            <a:extLst>
              <a:ext uri="{FF2B5EF4-FFF2-40B4-BE49-F238E27FC236}">
                <a16:creationId xmlns:a16="http://schemas.microsoft.com/office/drawing/2014/main" id="{7A951EB1-EC14-7943-82F7-C3A3FD59D61D}"/>
              </a:ext>
            </a:extLst>
          </p:cNvPr>
          <p:cNvSpPr/>
          <p:nvPr/>
        </p:nvSpPr>
        <p:spPr>
          <a:xfrm>
            <a:off x="6766560" y="2133451"/>
            <a:ext cx="2651760" cy="954107"/>
          </a:xfrm>
          <a:prstGeom prst="rect">
            <a:avLst/>
          </a:prstGeom>
        </p:spPr>
        <p:txBody>
          <a:bodyPr wrap="square">
            <a:spAutoFit/>
          </a:bodyPr>
          <a:lstStyle/>
          <a:p>
            <a:pPr algn="ctr"/>
            <a:r>
              <a:rPr lang="it-IT" sz="2800" b="1">
                <a:latin typeface="IBM Plex Sans" panose="020B0503050203000203" pitchFamily="34" charset="0"/>
              </a:rPr>
              <a:t>Ry</a:t>
            </a:r>
          </a:p>
          <a:p>
            <a:pPr algn="ctr"/>
            <a:r>
              <a:rPr lang="it-IT" sz="2800" b="1">
                <a:latin typeface="IBM Plex Sans" panose="020B0503050203000203" pitchFamily="34" charset="0"/>
              </a:rPr>
              <a:t>Qubit 0</a:t>
            </a:r>
          </a:p>
        </p:txBody>
      </p:sp>
    </p:spTree>
    <p:extLst>
      <p:ext uri="{BB962C8B-B14F-4D97-AF65-F5344CB8AC3E}">
        <p14:creationId xmlns:p14="http://schemas.microsoft.com/office/powerpoint/2010/main" val="75297698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2128762-E324-E24C-8492-8CEAD52CC7F5}"/>
              </a:ext>
            </a:extLst>
          </p:cNvPr>
          <p:cNvSpPr>
            <a:spLocks noGrp="1"/>
          </p:cNvSpPr>
          <p:nvPr>
            <p:ph type="body" sz="quarter" idx="11"/>
          </p:nvPr>
        </p:nvSpPr>
        <p:spPr/>
        <p:txBody>
          <a:bodyPr/>
          <a:lstStyle/>
          <a:p>
            <a:r>
              <a:rPr lang="it-IT"/>
              <a:t>Error mitigation</a:t>
            </a:r>
          </a:p>
        </p:txBody>
      </p:sp>
      <p:sp>
        <p:nvSpPr>
          <p:cNvPr id="4" name="Title 3">
            <a:extLst>
              <a:ext uri="{FF2B5EF4-FFF2-40B4-BE49-F238E27FC236}">
                <a16:creationId xmlns:a16="http://schemas.microsoft.com/office/drawing/2014/main" id="{2135E18C-20BD-744C-BC48-B4080B708220}"/>
              </a:ext>
            </a:extLst>
          </p:cNvPr>
          <p:cNvSpPr>
            <a:spLocks noGrp="1"/>
          </p:cNvSpPr>
          <p:nvPr>
            <p:ph type="title"/>
          </p:nvPr>
        </p:nvSpPr>
        <p:spPr/>
        <p:txBody>
          <a:bodyPr/>
          <a:lstStyle/>
          <a:p>
            <a:r>
              <a:rPr lang="it-IT"/>
              <a:t>Gates characterization: considerations</a:t>
            </a:r>
          </a:p>
        </p:txBody>
      </p:sp>
      <p:grpSp>
        <p:nvGrpSpPr>
          <p:cNvPr id="5" name="Group 4">
            <a:extLst>
              <a:ext uri="{FF2B5EF4-FFF2-40B4-BE49-F238E27FC236}">
                <a16:creationId xmlns:a16="http://schemas.microsoft.com/office/drawing/2014/main" id="{79BBD658-0A02-6944-ABD3-7BEED867F9F1}"/>
              </a:ext>
            </a:extLst>
          </p:cNvPr>
          <p:cNvGrpSpPr/>
          <p:nvPr/>
        </p:nvGrpSpPr>
        <p:grpSpPr>
          <a:xfrm>
            <a:off x="574188" y="3138199"/>
            <a:ext cx="6951493" cy="1574179"/>
            <a:chOff x="822960" y="3317861"/>
            <a:chExt cx="5257800" cy="1190639"/>
          </a:xfrm>
        </p:grpSpPr>
        <p:pic>
          <p:nvPicPr>
            <p:cNvPr id="3" name="Picture 2">
              <a:extLst>
                <a:ext uri="{FF2B5EF4-FFF2-40B4-BE49-F238E27FC236}">
                  <a16:creationId xmlns:a16="http://schemas.microsoft.com/office/drawing/2014/main" id="{484A225F-546F-AA45-97C6-1CD3C8237092}"/>
                </a:ext>
              </a:extLst>
            </p:cNvPr>
            <p:cNvPicPr>
              <a:picLocks noChangeAspect="1"/>
            </p:cNvPicPr>
            <p:nvPr/>
          </p:nvPicPr>
          <p:blipFill rotWithShape="1">
            <a:blip r:embed="rId2"/>
            <a:srcRect r="17253"/>
            <a:stretch/>
          </p:blipFill>
          <p:spPr>
            <a:xfrm>
              <a:off x="822960" y="3317861"/>
              <a:ext cx="5257800" cy="1190639"/>
            </a:xfrm>
            <a:prstGeom prst="rect">
              <a:avLst/>
            </a:prstGeom>
          </p:spPr>
        </p:pic>
        <p:sp>
          <p:nvSpPr>
            <p:cNvPr id="17" name="Right Arrow 16">
              <a:extLst>
                <a:ext uri="{FF2B5EF4-FFF2-40B4-BE49-F238E27FC236}">
                  <a16:creationId xmlns:a16="http://schemas.microsoft.com/office/drawing/2014/main" id="{6DA9E6CF-2755-9E4E-B49B-6F4954685234}"/>
                </a:ext>
              </a:extLst>
            </p:cNvPr>
            <p:cNvSpPr/>
            <p:nvPr/>
          </p:nvSpPr>
          <p:spPr>
            <a:xfrm>
              <a:off x="2468880" y="3383280"/>
              <a:ext cx="411480" cy="484632"/>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it-IT" sz="2000" dirty="0">
                <a:latin typeface="IBM Plex Sans" panose="020B0503050000000000" pitchFamily="34" charset="0"/>
              </a:endParaRPr>
            </a:p>
          </p:txBody>
        </p:sp>
      </p:grpSp>
      <p:sp>
        <p:nvSpPr>
          <p:cNvPr id="19" name="Rectangle 18">
            <a:extLst>
              <a:ext uri="{FF2B5EF4-FFF2-40B4-BE49-F238E27FC236}">
                <a16:creationId xmlns:a16="http://schemas.microsoft.com/office/drawing/2014/main" id="{3F5E936B-9082-3648-8AA1-4E4DC72EC94E}"/>
              </a:ext>
            </a:extLst>
          </p:cNvPr>
          <p:cNvSpPr/>
          <p:nvPr/>
        </p:nvSpPr>
        <p:spPr>
          <a:xfrm>
            <a:off x="481139" y="1965960"/>
            <a:ext cx="11223181" cy="707886"/>
          </a:xfrm>
          <a:prstGeom prst="rect">
            <a:avLst/>
          </a:prstGeom>
        </p:spPr>
        <p:txBody>
          <a:bodyPr wrap="square">
            <a:spAutoFit/>
          </a:bodyPr>
          <a:lstStyle/>
          <a:p>
            <a:r>
              <a:rPr lang="it-IT" sz="2000">
                <a:latin typeface="IBM Plex Sans" panose="020B0503050203000203" pitchFamily="34" charset="0"/>
              </a:rPr>
              <a:t>Angles epsX, epsY and epsZ can be found, and to mitigate systematic (tilt) errors on each rotation we need to use 5 gates instead of one.</a:t>
            </a:r>
          </a:p>
        </p:txBody>
      </p:sp>
      <p:sp>
        <p:nvSpPr>
          <p:cNvPr id="20" name="Content Placeholder 2">
            <a:extLst>
              <a:ext uri="{FF2B5EF4-FFF2-40B4-BE49-F238E27FC236}">
                <a16:creationId xmlns:a16="http://schemas.microsoft.com/office/drawing/2014/main" id="{9D8E6E3C-1DC4-A540-87FD-7DB61D28BCF5}"/>
              </a:ext>
            </a:extLst>
          </p:cNvPr>
          <p:cNvSpPr txBox="1">
            <a:spLocks/>
          </p:cNvSpPr>
          <p:nvPr/>
        </p:nvSpPr>
        <p:spPr>
          <a:xfrm>
            <a:off x="2286000" y="5532120"/>
            <a:ext cx="3976387" cy="2197960"/>
          </a:xfrm>
          <a:prstGeom prst="rect">
            <a:avLst/>
          </a:prstGeom>
        </p:spPr>
        <p:txBody>
          <a:bodyPr/>
          <a:lst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dirty="0" smtClean="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r>
              <a:rPr lang="en-US" dirty="0">
                <a:latin typeface="IBM Plex Sans Thin" panose="020B0203050203000203" pitchFamily="34" charset="0"/>
              </a:rPr>
              <a:t>qc.u1(-</a:t>
            </a:r>
            <a:r>
              <a:rPr lang="en-US" dirty="0" err="1">
                <a:latin typeface="IBM Plex Sans Thin" panose="020B0203050203000203" pitchFamily="34" charset="0"/>
              </a:rPr>
              <a:t>epsY, qubit</a:t>
            </a:r>
            <a:r>
              <a:rPr lang="en-US" dirty="0">
                <a:latin typeface="IBM Plex Sans Thin" panose="020B0203050203000203" pitchFamily="34" charset="0"/>
              </a:rPr>
              <a:t>)</a:t>
            </a:r>
          </a:p>
          <a:p>
            <a:r>
              <a:rPr lang="en-US" dirty="0">
                <a:latin typeface="IBM Plex Sans Thin" panose="020B0203050203000203" pitchFamily="34" charset="0"/>
              </a:rPr>
              <a:t>qc.u3(-</a:t>
            </a:r>
            <a:r>
              <a:rPr lang="en-US" dirty="0" err="1">
                <a:latin typeface="IBM Plex Sans Thin" panose="020B0203050203000203" pitchFamily="34" charset="0"/>
              </a:rPr>
              <a:t>pi</a:t>
            </a:r>
            <a:r>
              <a:rPr lang="en-US" dirty="0">
                <a:latin typeface="IBM Plex Sans Thin" panose="020B0203050203000203" pitchFamily="34" charset="0"/>
              </a:rPr>
              <a:t>/2+epsZ, 0.0, 0.0, </a:t>
            </a:r>
            <a:r>
              <a:rPr lang="en-US" dirty="0" err="1">
                <a:latin typeface="IBM Plex Sans Thin" panose="020B0203050203000203" pitchFamily="34" charset="0"/>
              </a:rPr>
              <a:t>qubit</a:t>
            </a:r>
            <a:r>
              <a:rPr lang="en-US" dirty="0">
                <a:latin typeface="IBM Plex Sans Thin" panose="020B0203050203000203" pitchFamily="34" charset="0"/>
              </a:rPr>
              <a:t>)</a:t>
            </a:r>
          </a:p>
          <a:p>
            <a:r>
              <a:rPr lang="en-US" dirty="0">
                <a:latin typeface="IBM Plex Sans Thin" panose="020B0203050203000203" pitchFamily="34" charset="0"/>
              </a:rPr>
              <a:t>qc.u1(</a:t>
            </a:r>
            <a:r>
              <a:rPr lang="en-US" dirty="0" err="1">
                <a:latin typeface="IBM Plex Sans Thin" panose="020B0203050203000203" pitchFamily="34" charset="0"/>
              </a:rPr>
              <a:t>delta, qubit</a:t>
            </a:r>
            <a:r>
              <a:rPr lang="en-US" dirty="0">
                <a:latin typeface="IBM Plex Sans Thin" panose="020B0203050203000203" pitchFamily="34" charset="0"/>
              </a:rPr>
              <a:t>)</a:t>
            </a:r>
          </a:p>
          <a:p>
            <a:r>
              <a:rPr lang="en-US" dirty="0">
                <a:latin typeface="IBM Plex Sans Thin" panose="020B0203050203000203" pitchFamily="34" charset="0"/>
              </a:rPr>
              <a:t>qc.u3(</a:t>
            </a:r>
            <a:r>
              <a:rPr lang="en-US" dirty="0" err="1">
                <a:latin typeface="IBM Plex Sans Thin" panose="020B0203050203000203" pitchFamily="34" charset="0"/>
              </a:rPr>
              <a:t>pi</a:t>
            </a:r>
            <a:r>
              <a:rPr lang="en-US" dirty="0">
                <a:latin typeface="IBM Plex Sans Thin" panose="020B0203050203000203" pitchFamily="34" charset="0"/>
              </a:rPr>
              <a:t>/2-epsZ, 0.0, 0.0, </a:t>
            </a:r>
            <a:r>
              <a:rPr lang="en-US" dirty="0" err="1">
                <a:latin typeface="IBM Plex Sans Thin" panose="020B0203050203000203" pitchFamily="34" charset="0"/>
              </a:rPr>
              <a:t>qubit</a:t>
            </a:r>
            <a:r>
              <a:rPr lang="en-US" dirty="0">
                <a:latin typeface="IBM Plex Sans Thin" panose="020B0203050203000203" pitchFamily="34" charset="0"/>
              </a:rPr>
              <a:t>)</a:t>
            </a:r>
          </a:p>
          <a:p>
            <a:r>
              <a:rPr lang="en-US" dirty="0">
                <a:latin typeface="IBM Plex Sans Thin" panose="020B0203050203000203" pitchFamily="34" charset="0"/>
              </a:rPr>
              <a:t>qc.u1(</a:t>
            </a:r>
            <a:r>
              <a:rPr lang="en-US" dirty="0" err="1">
                <a:latin typeface="IBM Plex Sans Thin" panose="020B0203050203000203" pitchFamily="34" charset="0"/>
              </a:rPr>
              <a:t>epsY, qubit</a:t>
            </a:r>
            <a:r>
              <a:rPr lang="en-US" dirty="0">
                <a:latin typeface="IBM Plex Sans Thin" panose="020B0203050203000203" pitchFamily="34" charset="0"/>
              </a:rPr>
              <a:t>)</a:t>
            </a:r>
          </a:p>
          <a:p>
            <a:endParaRPr lang="en-US" dirty="0">
              <a:latin typeface="IBM Plex Sans Thin" panose="020B0203050203000203" pitchFamily="34" charset="0"/>
            </a:endParaRPr>
          </a:p>
        </p:txBody>
      </p:sp>
      <p:sp>
        <p:nvSpPr>
          <p:cNvPr id="21" name="Content Placeholder 2">
            <a:extLst>
              <a:ext uri="{FF2B5EF4-FFF2-40B4-BE49-F238E27FC236}">
                <a16:creationId xmlns:a16="http://schemas.microsoft.com/office/drawing/2014/main" id="{893EE7ED-8A6D-4745-A9AC-C781559EF0CC}"/>
              </a:ext>
            </a:extLst>
          </p:cNvPr>
          <p:cNvSpPr txBox="1">
            <a:spLocks/>
          </p:cNvSpPr>
          <p:nvPr/>
        </p:nvSpPr>
        <p:spPr>
          <a:xfrm>
            <a:off x="9509760" y="5532120"/>
            <a:ext cx="4069080" cy="2197960"/>
          </a:xfrm>
          <a:prstGeom prst="rect">
            <a:avLst/>
          </a:prstGeom>
        </p:spPr>
        <p:txBody>
          <a:bodyPr/>
          <a:lst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dirty="0" smtClean="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r>
              <a:rPr lang="en-US" dirty="0">
                <a:latin typeface="IBM Plex Sans Thin" panose="020B0203050203000203" pitchFamily="34" charset="0"/>
              </a:rPr>
              <a:t>qc.u1(</a:t>
            </a:r>
            <a:r>
              <a:rPr lang="en-US" dirty="0" err="1">
                <a:latin typeface="IBM Plex Sans Thin" panose="020B0203050203000203" pitchFamily="34" charset="0"/>
              </a:rPr>
              <a:t>epsX, qubit</a:t>
            </a:r>
            <a:r>
              <a:rPr lang="en-US" dirty="0">
                <a:latin typeface="IBM Plex Sans Thin" panose="020B0203050203000203" pitchFamily="34" charset="0"/>
              </a:rPr>
              <a:t>)</a:t>
            </a:r>
          </a:p>
          <a:p>
            <a:r>
              <a:rPr lang="en-US" dirty="0">
                <a:latin typeface="IBM Plex Sans Thin" panose="020B0203050203000203" pitchFamily="34" charset="0"/>
              </a:rPr>
              <a:t>qc.u3(-</a:t>
            </a:r>
            <a:r>
              <a:rPr lang="en-US" dirty="0" err="1">
                <a:latin typeface="IBM Plex Sans Thin" panose="020B0203050203000203" pitchFamily="34" charset="0"/>
              </a:rPr>
              <a:t>pi</a:t>
            </a:r>
            <a:r>
              <a:rPr lang="en-US" dirty="0">
                <a:latin typeface="IBM Plex Sans Thin" panose="020B0203050203000203" pitchFamily="34" charset="0"/>
              </a:rPr>
              <a:t>/2-epsZ, -pi/2, pi/2, </a:t>
            </a:r>
            <a:r>
              <a:rPr lang="en-US" dirty="0" err="1">
                <a:latin typeface="IBM Plex Sans Thin" panose="020B0203050203000203" pitchFamily="34" charset="0"/>
              </a:rPr>
              <a:t>qubit</a:t>
            </a:r>
            <a:r>
              <a:rPr lang="en-US" dirty="0">
                <a:latin typeface="IBM Plex Sans Thin" panose="020B0203050203000203" pitchFamily="34" charset="0"/>
              </a:rPr>
              <a:t>)</a:t>
            </a:r>
          </a:p>
          <a:p>
            <a:r>
              <a:rPr lang="en-US" dirty="0">
                <a:latin typeface="IBM Plex Sans Thin" panose="020B0203050203000203" pitchFamily="34" charset="0"/>
              </a:rPr>
              <a:t>qc.u1(-</a:t>
            </a:r>
            <a:r>
              <a:rPr lang="en-US" dirty="0" err="1">
                <a:latin typeface="IBM Plex Sans Thin" panose="020B0203050203000203" pitchFamily="34" charset="0"/>
              </a:rPr>
              <a:t>delta, qubit</a:t>
            </a:r>
            <a:r>
              <a:rPr lang="en-US" dirty="0">
                <a:latin typeface="IBM Plex Sans Thin" panose="020B0203050203000203" pitchFamily="34" charset="0"/>
              </a:rPr>
              <a:t>)</a:t>
            </a:r>
          </a:p>
          <a:p>
            <a:r>
              <a:rPr lang="en-US" dirty="0">
                <a:latin typeface="IBM Plex Sans Thin" panose="020B0203050203000203" pitchFamily="34" charset="0"/>
              </a:rPr>
              <a:t>qc.u3(</a:t>
            </a:r>
            <a:r>
              <a:rPr lang="en-US" dirty="0" err="1">
                <a:latin typeface="IBM Plex Sans Thin" panose="020B0203050203000203" pitchFamily="34" charset="0"/>
              </a:rPr>
              <a:t>pi</a:t>
            </a:r>
            <a:r>
              <a:rPr lang="en-US" dirty="0">
                <a:latin typeface="IBM Plex Sans Thin" panose="020B0203050203000203" pitchFamily="34" charset="0"/>
              </a:rPr>
              <a:t>/2+epsZ, -pi/2, pi/2, </a:t>
            </a:r>
            <a:r>
              <a:rPr lang="en-US" dirty="0" err="1">
                <a:latin typeface="IBM Plex Sans Thin" panose="020B0203050203000203" pitchFamily="34" charset="0"/>
              </a:rPr>
              <a:t>qubit</a:t>
            </a:r>
            <a:r>
              <a:rPr lang="en-US" dirty="0">
                <a:latin typeface="IBM Plex Sans Thin" panose="020B0203050203000203" pitchFamily="34" charset="0"/>
              </a:rPr>
              <a:t>)</a:t>
            </a:r>
          </a:p>
          <a:p>
            <a:r>
              <a:rPr lang="en-US" dirty="0">
                <a:latin typeface="IBM Plex Sans Thin" panose="020B0203050203000203" pitchFamily="34" charset="0"/>
              </a:rPr>
              <a:t>qc.u1(-</a:t>
            </a:r>
            <a:r>
              <a:rPr lang="en-US" dirty="0" err="1">
                <a:latin typeface="IBM Plex Sans Thin" panose="020B0203050203000203" pitchFamily="34" charset="0"/>
              </a:rPr>
              <a:t>epsX, qubit</a:t>
            </a:r>
            <a:r>
              <a:rPr lang="en-US" dirty="0">
                <a:latin typeface="IBM Plex Sans Thin" panose="020B0203050203000203" pitchFamily="34" charset="0"/>
              </a:rPr>
              <a:t>)</a:t>
            </a:r>
          </a:p>
          <a:p>
            <a:endParaRPr lang="en-US" dirty="0">
              <a:latin typeface="IBM Plex Sans Thin" panose="020B0203050203000203" pitchFamily="34" charset="0"/>
            </a:endParaRPr>
          </a:p>
        </p:txBody>
      </p:sp>
      <p:sp>
        <p:nvSpPr>
          <p:cNvPr id="22" name="Rectangle 21">
            <a:extLst>
              <a:ext uri="{FF2B5EF4-FFF2-40B4-BE49-F238E27FC236}">
                <a16:creationId xmlns:a16="http://schemas.microsoft.com/office/drawing/2014/main" id="{5D798F57-4770-5249-ABF5-65B3A522C981}"/>
              </a:ext>
            </a:extLst>
          </p:cNvPr>
          <p:cNvSpPr/>
          <p:nvPr/>
        </p:nvSpPr>
        <p:spPr>
          <a:xfrm>
            <a:off x="574188" y="5545272"/>
            <a:ext cx="1196161" cy="400110"/>
          </a:xfrm>
          <a:prstGeom prst="rect">
            <a:avLst/>
          </a:prstGeom>
        </p:spPr>
        <p:txBody>
          <a:bodyPr wrap="none">
            <a:spAutoFit/>
          </a:bodyPr>
          <a:lstStyle/>
          <a:p>
            <a:r>
              <a:rPr lang="en-US" sz="2000" dirty="0">
                <a:latin typeface="IBM Plex Sans Thin" panose="020B0203050203000203" pitchFamily="34" charset="0"/>
              </a:rPr>
              <a:t>Rx(delta)</a:t>
            </a:r>
            <a:endParaRPr lang="it-IT" sz="2000"/>
          </a:p>
        </p:txBody>
      </p:sp>
      <p:sp>
        <p:nvSpPr>
          <p:cNvPr id="23" name="Rectangle 22">
            <a:extLst>
              <a:ext uri="{FF2B5EF4-FFF2-40B4-BE49-F238E27FC236}">
                <a16:creationId xmlns:a16="http://schemas.microsoft.com/office/drawing/2014/main" id="{9A6075BE-26D3-764C-B2A9-626A61211C20}"/>
              </a:ext>
            </a:extLst>
          </p:cNvPr>
          <p:cNvSpPr/>
          <p:nvPr/>
        </p:nvSpPr>
        <p:spPr>
          <a:xfrm>
            <a:off x="7759450" y="5540165"/>
            <a:ext cx="1196161" cy="400110"/>
          </a:xfrm>
          <a:prstGeom prst="rect">
            <a:avLst/>
          </a:prstGeom>
        </p:spPr>
        <p:txBody>
          <a:bodyPr wrap="none">
            <a:spAutoFit/>
          </a:bodyPr>
          <a:lstStyle/>
          <a:p>
            <a:r>
              <a:rPr lang="en-US" sz="2000" dirty="0">
                <a:latin typeface="IBM Plex Sans Thin" panose="020B0203050203000203" pitchFamily="34" charset="0"/>
              </a:rPr>
              <a:t>Ry(delta)</a:t>
            </a:r>
            <a:endParaRPr lang="it-IT" sz="2000"/>
          </a:p>
        </p:txBody>
      </p:sp>
      <p:sp>
        <p:nvSpPr>
          <p:cNvPr id="24" name="Right Arrow 23">
            <a:extLst>
              <a:ext uri="{FF2B5EF4-FFF2-40B4-BE49-F238E27FC236}">
                <a16:creationId xmlns:a16="http://schemas.microsoft.com/office/drawing/2014/main" id="{05622A82-7EE4-3B42-871E-FF57865B47C0}"/>
              </a:ext>
            </a:extLst>
          </p:cNvPr>
          <p:cNvSpPr/>
          <p:nvPr/>
        </p:nvSpPr>
        <p:spPr>
          <a:xfrm>
            <a:off x="1757466" y="5497904"/>
            <a:ext cx="502920" cy="484632"/>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it-IT" sz="2000" dirty="0">
              <a:latin typeface="IBM Plex Sans" panose="020B0503050000000000" pitchFamily="34" charset="0"/>
            </a:endParaRPr>
          </a:p>
        </p:txBody>
      </p:sp>
      <p:sp>
        <p:nvSpPr>
          <p:cNvPr id="25" name="Right Arrow 24">
            <a:extLst>
              <a:ext uri="{FF2B5EF4-FFF2-40B4-BE49-F238E27FC236}">
                <a16:creationId xmlns:a16="http://schemas.microsoft.com/office/drawing/2014/main" id="{791606F1-5715-784A-8001-9B9015329E86}"/>
              </a:ext>
            </a:extLst>
          </p:cNvPr>
          <p:cNvSpPr/>
          <p:nvPr/>
        </p:nvSpPr>
        <p:spPr>
          <a:xfrm>
            <a:off x="8955611" y="5497904"/>
            <a:ext cx="502920" cy="484632"/>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it-IT" sz="2000" dirty="0">
              <a:latin typeface="IBM Plex Sans" panose="020B0503050000000000" pitchFamily="34" charset="0"/>
            </a:endParaRPr>
          </a:p>
        </p:txBody>
      </p:sp>
      <p:sp>
        <p:nvSpPr>
          <p:cNvPr id="14" name="Right Arrow 13">
            <a:extLst>
              <a:ext uri="{FF2B5EF4-FFF2-40B4-BE49-F238E27FC236}">
                <a16:creationId xmlns:a16="http://schemas.microsoft.com/office/drawing/2014/main" id="{B45BC3A8-B516-6C49-8091-CDC0C8ED50DB}"/>
              </a:ext>
            </a:extLst>
          </p:cNvPr>
          <p:cNvSpPr/>
          <p:nvPr/>
        </p:nvSpPr>
        <p:spPr>
          <a:xfrm>
            <a:off x="8275320" y="3405747"/>
            <a:ext cx="822960" cy="278634"/>
          </a:xfrm>
          <a:prstGeom prst="rightArrow">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it-IT" sz="2000" dirty="0">
              <a:latin typeface="IBM Plex Sans" panose="020B0503050000000000" pitchFamily="34" charset="0"/>
            </a:endParaRPr>
          </a:p>
        </p:txBody>
      </p:sp>
      <p:sp>
        <p:nvSpPr>
          <p:cNvPr id="15" name="Rectangle 14">
            <a:extLst>
              <a:ext uri="{FF2B5EF4-FFF2-40B4-BE49-F238E27FC236}">
                <a16:creationId xmlns:a16="http://schemas.microsoft.com/office/drawing/2014/main" id="{10D45995-5D30-B844-B511-EC7D9D37C937}"/>
              </a:ext>
            </a:extLst>
          </p:cNvPr>
          <p:cNvSpPr/>
          <p:nvPr/>
        </p:nvSpPr>
        <p:spPr>
          <a:xfrm>
            <a:off x="9509760" y="3037232"/>
            <a:ext cx="4346512" cy="1015663"/>
          </a:xfrm>
          <a:prstGeom prst="rect">
            <a:avLst/>
          </a:prstGeom>
        </p:spPr>
        <p:txBody>
          <a:bodyPr wrap="square">
            <a:spAutoFit/>
          </a:bodyPr>
          <a:lstStyle/>
          <a:p>
            <a:r>
              <a:rPr lang="it-IT" sz="2000">
                <a:latin typeface="IBM Plex Sans" panose="020B0503050203000203" pitchFamily="34" charset="0"/>
              </a:rPr>
              <a:t>Only U3 gates introduce errors because U1 are only a system coordinates change</a:t>
            </a:r>
          </a:p>
        </p:txBody>
      </p:sp>
      <p:sp>
        <p:nvSpPr>
          <p:cNvPr id="16" name="Rectangle 15">
            <a:extLst>
              <a:ext uri="{FF2B5EF4-FFF2-40B4-BE49-F238E27FC236}">
                <a16:creationId xmlns:a16="http://schemas.microsoft.com/office/drawing/2014/main" id="{CD69E6A3-1593-574E-AADF-80020EF98B13}"/>
              </a:ext>
            </a:extLst>
          </p:cNvPr>
          <p:cNvSpPr/>
          <p:nvPr/>
        </p:nvSpPr>
        <p:spPr>
          <a:xfrm>
            <a:off x="9486285" y="4112213"/>
            <a:ext cx="4393462" cy="830997"/>
          </a:xfrm>
          <a:prstGeom prst="rect">
            <a:avLst/>
          </a:prstGeom>
          <a:noFill/>
        </p:spPr>
        <p:txBody>
          <a:bodyPr wrap="square" lIns="91440" tIns="45720" rIns="91440" bIns="45720">
            <a:spAutoFit/>
          </a:bodyPr>
          <a:lstStyle/>
          <a:p>
            <a:r>
              <a:rPr lang="en-GB" sz="2400" b="1">
                <a:ln w="10160">
                  <a:solidFill>
                    <a:schemeClr val="accent5"/>
                  </a:solidFill>
                  <a:prstDash val="solid"/>
                </a:ln>
                <a:solidFill>
                  <a:srgbClr val="FFFFFF"/>
                </a:solidFill>
                <a:effectLst>
                  <a:outerShdw blurRad="38100" dist="22860" dir="5400000" algn="tl" rotWithShape="0">
                    <a:srgbClr val="000000">
                      <a:alpha val="30000"/>
                    </a:srgbClr>
                  </a:outerShdw>
                </a:effectLst>
              </a:rPr>
              <a:t>To be implemented on real HW run circuits</a:t>
            </a:r>
          </a:p>
        </p:txBody>
      </p:sp>
    </p:spTree>
    <p:extLst>
      <p:ext uri="{BB962C8B-B14F-4D97-AF65-F5344CB8AC3E}">
        <p14:creationId xmlns:p14="http://schemas.microsoft.com/office/powerpoint/2010/main" val="409051849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FC6DC0F-20CB-8642-89F2-B39B771D84CC}"/>
              </a:ext>
            </a:extLst>
          </p:cNvPr>
          <p:cNvSpPr>
            <a:spLocks noGrp="1"/>
          </p:cNvSpPr>
          <p:nvPr>
            <p:ph type="body" sz="quarter" idx="11"/>
          </p:nvPr>
        </p:nvSpPr>
        <p:spPr/>
        <p:txBody>
          <a:bodyPr/>
          <a:lstStyle/>
          <a:p>
            <a:r>
              <a:rPr lang="it-IT"/>
              <a:t>Error mitigation</a:t>
            </a:r>
          </a:p>
        </p:txBody>
      </p:sp>
      <p:sp>
        <p:nvSpPr>
          <p:cNvPr id="3" name="Title 2">
            <a:extLst>
              <a:ext uri="{FF2B5EF4-FFF2-40B4-BE49-F238E27FC236}">
                <a16:creationId xmlns:a16="http://schemas.microsoft.com/office/drawing/2014/main" id="{C185E944-B7E2-D843-9010-83D182066E49}"/>
              </a:ext>
            </a:extLst>
          </p:cNvPr>
          <p:cNvSpPr>
            <a:spLocks noGrp="1"/>
          </p:cNvSpPr>
          <p:nvPr>
            <p:ph type="title"/>
          </p:nvPr>
        </p:nvSpPr>
        <p:spPr/>
        <p:txBody>
          <a:bodyPr/>
          <a:lstStyle/>
          <a:p>
            <a:r>
              <a:rPr lang="it-IT"/>
              <a:t>Error Mitigation with Qiskit Ignis</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488078F8-D2C8-FD42-9217-0059EEFDF086}"/>
                  </a:ext>
                </a:extLst>
              </p:cNvPr>
              <p:cNvSpPr txBox="1"/>
              <p:nvPr/>
            </p:nvSpPr>
            <p:spPr>
              <a:xfrm>
                <a:off x="640080" y="2600370"/>
                <a:ext cx="4983480" cy="1417320"/>
              </a:xfrm>
              <a:prstGeom prst="rect">
                <a:avLst/>
              </a:prstGeom>
            </p:spPr>
            <p:txBody>
              <a:bodyPr wrap="none" lIns="0" tIns="0" rIns="0" bIns="0" rtlCol="0">
                <a:noAutofit/>
              </a:bodyPr>
              <a:lstStyle/>
              <a:p>
                <a:pPr>
                  <a:lnSpc>
                    <a:spcPct val="105000"/>
                  </a:lnSpc>
                  <a:spcBef>
                    <a:spcPts val="1000"/>
                  </a:spcBef>
                </a:pPr>
                <a14:m>
                  <m:oMath xmlns:m="http://schemas.openxmlformats.org/officeDocument/2006/math">
                    <m:sSub>
                      <m:sSubPr>
                        <m:ctrlPr>
                          <a:rPr lang="it-IT" sz="1600" i="1" dirty="0" err="1" smtClean="0">
                            <a:solidFill>
                              <a:schemeClr val="tx1"/>
                            </a:solidFill>
                            <a:latin typeface="Cambria Math" panose="02040503050406030204" pitchFamily="18" charset="0"/>
                          </a:rPr>
                        </m:ctrlPr>
                      </m:sSubPr>
                      <m:e>
                        <m:r>
                          <a:rPr lang="it-IT" sz="1600" b="0" i="1" dirty="0" err="1" smtClean="0">
                            <a:solidFill>
                              <a:schemeClr val="tx1"/>
                            </a:solidFill>
                            <a:latin typeface="Cambria Math" panose="02040503050406030204" pitchFamily="18" charset="0"/>
                          </a:rPr>
                          <m:t>𝑃</m:t>
                        </m:r>
                      </m:e>
                      <m:sub>
                        <m:r>
                          <a:rPr lang="it-IT" sz="1600" i="1" dirty="0" err="1" smtClean="0">
                            <a:solidFill>
                              <a:schemeClr val="tx1"/>
                            </a:solidFill>
                            <a:latin typeface="Cambria Math" panose="02040503050406030204" pitchFamily="18" charset="0"/>
                            <a:ea typeface="Cambria Math" panose="02040503050406030204" pitchFamily="18" charset="0"/>
                          </a:rPr>
                          <m:t>𝜌</m:t>
                        </m:r>
                      </m:sub>
                    </m:sSub>
                    <m:r>
                      <a:rPr lang="it-IT" sz="1600" b="0" i="1" dirty="0" err="1" smtClean="0">
                        <a:solidFill>
                          <a:schemeClr val="tx1"/>
                        </a:solidFill>
                        <a:latin typeface="Cambria Math" panose="02040503050406030204" pitchFamily="18" charset="0"/>
                      </a:rPr>
                      <m:t>=</m:t>
                    </m:r>
                  </m:oMath>
                </a14:m>
                <a:r>
                  <a:rPr lang="it-IT" sz="1600" dirty="0" err="1">
                    <a:solidFill>
                      <a:schemeClr val="tx1"/>
                    </a:solidFill>
                    <a:latin typeface="IBM Plex Sans" charset="0"/>
                    <a:ea typeface="IBM Plex Sans" charset="0"/>
                    <a:cs typeface="IBM Plex Sans" charset="0"/>
                  </a:rPr>
                  <a:t> ideal probability distribution</a:t>
                </a:r>
              </a:p>
              <a:p>
                <a:pPr>
                  <a:lnSpc>
                    <a:spcPct val="105000"/>
                  </a:lnSpc>
                  <a:spcBef>
                    <a:spcPts val="1000"/>
                  </a:spcBef>
                </a:pPr>
                <a14:m>
                  <m:oMath xmlns:m="http://schemas.openxmlformats.org/officeDocument/2006/math">
                    <m:r>
                      <a:rPr lang="it-IT" sz="1600" b="0" i="1" dirty="0" err="1" smtClean="0">
                        <a:solidFill>
                          <a:schemeClr val="tx1"/>
                        </a:solidFill>
                        <a:latin typeface="Cambria Math" panose="02040503050406030204" pitchFamily="18" charset="0"/>
                        <a:ea typeface="IBM Plex Sans" charset="0"/>
                        <a:cs typeface="IBM Plex Sans" charset="0"/>
                      </a:rPr>
                      <m:t>𝐴</m:t>
                    </m:r>
                    <m:r>
                      <a:rPr lang="it-IT" sz="1600" b="0" i="1" dirty="0" err="1" smtClean="0">
                        <a:solidFill>
                          <a:schemeClr val="tx1"/>
                        </a:solidFill>
                        <a:latin typeface="Cambria Math" panose="02040503050406030204" pitchFamily="18" charset="0"/>
                        <a:ea typeface="IBM Plex Sans" charset="0"/>
                        <a:cs typeface="IBM Plex Sans" charset="0"/>
                      </a:rPr>
                      <m:t>=</m:t>
                    </m:r>
                  </m:oMath>
                </a14:m>
                <a:r>
                  <a:rPr lang="it-IT" sz="1600" dirty="0" err="1">
                    <a:solidFill>
                      <a:schemeClr val="tx1"/>
                    </a:solidFill>
                    <a:latin typeface="IBM Plex Sans" charset="0"/>
                    <a:ea typeface="IBM Plex Sans" charset="0"/>
                    <a:cs typeface="IBM Plex Sans" charset="0"/>
                  </a:rPr>
                  <a:t> calibration matrix</a:t>
                </a:r>
              </a:p>
              <a:p>
                <a:pPr>
                  <a:lnSpc>
                    <a:spcPct val="105000"/>
                  </a:lnSpc>
                  <a:spcBef>
                    <a:spcPts val="1000"/>
                  </a:spcBef>
                </a:pPr>
                <a14:m>
                  <m:oMath xmlns:m="http://schemas.openxmlformats.org/officeDocument/2006/math">
                    <m:sSub>
                      <m:sSubPr>
                        <m:ctrlPr>
                          <a:rPr lang="it-IT" sz="1600" i="1" dirty="0" err="1" smtClean="0">
                            <a:solidFill>
                              <a:schemeClr val="tx1"/>
                            </a:solidFill>
                            <a:latin typeface="Cambria Math" panose="02040503050406030204" pitchFamily="18" charset="0"/>
                          </a:rPr>
                        </m:ctrlPr>
                      </m:sSubPr>
                      <m:e>
                        <m:acc>
                          <m:accPr>
                            <m:chr m:val="̃"/>
                            <m:ctrlPr>
                              <a:rPr lang="it-IT" sz="1600" i="1" dirty="0" err="1" smtClean="0">
                                <a:solidFill>
                                  <a:schemeClr val="tx1"/>
                                </a:solidFill>
                                <a:latin typeface="Cambria Math" panose="02040503050406030204" pitchFamily="18" charset="0"/>
                              </a:rPr>
                            </m:ctrlPr>
                          </m:accPr>
                          <m:e>
                            <m:r>
                              <a:rPr lang="it-IT" sz="1600" b="0" i="1" dirty="0" err="1" smtClean="0">
                                <a:solidFill>
                                  <a:schemeClr val="tx1"/>
                                </a:solidFill>
                                <a:latin typeface="Cambria Math" panose="02040503050406030204" pitchFamily="18" charset="0"/>
                              </a:rPr>
                              <m:t>𝑃</m:t>
                            </m:r>
                          </m:e>
                        </m:acc>
                      </m:e>
                      <m:sub>
                        <m:r>
                          <a:rPr lang="it-IT" sz="1600" i="1" dirty="0" err="1" smtClean="0">
                            <a:solidFill>
                              <a:schemeClr val="tx1"/>
                            </a:solidFill>
                            <a:latin typeface="Cambria Math" panose="02040503050406030204" pitchFamily="18" charset="0"/>
                            <a:ea typeface="Cambria Math" panose="02040503050406030204" pitchFamily="18" charset="0"/>
                          </a:rPr>
                          <m:t>𝜌</m:t>
                        </m:r>
                      </m:sub>
                    </m:sSub>
                    <m:r>
                      <a:rPr lang="it-IT" sz="1600" b="0" i="1" dirty="0" err="1" smtClean="0">
                        <a:solidFill>
                          <a:schemeClr val="tx1"/>
                        </a:solidFill>
                        <a:latin typeface="Cambria Math" panose="02040503050406030204" pitchFamily="18" charset="0"/>
                      </a:rPr>
                      <m:t>=</m:t>
                    </m:r>
                  </m:oMath>
                </a14:m>
                <a:r>
                  <a:rPr lang="it-IT" sz="1600" dirty="0" err="1">
                    <a:solidFill>
                      <a:schemeClr val="tx1"/>
                    </a:solidFill>
                    <a:latin typeface="IBM Plex Sans" charset="0"/>
                    <a:ea typeface="IBM Plex Sans" charset="0"/>
                    <a:cs typeface="IBM Plex Sans" charset="0"/>
                  </a:rPr>
                  <a:t> experimental probability distribution</a:t>
                </a:r>
              </a:p>
            </p:txBody>
          </p:sp>
        </mc:Choice>
        <mc:Fallback xmlns="">
          <p:sp>
            <p:nvSpPr>
              <p:cNvPr id="5" name="TextBox 4">
                <a:extLst>
                  <a:ext uri="{FF2B5EF4-FFF2-40B4-BE49-F238E27FC236}">
                    <a16:creationId xmlns:a16="http://schemas.microsoft.com/office/drawing/2014/main" id="{488078F8-D2C8-FD42-9217-0059EEFDF086}"/>
                  </a:ext>
                </a:extLst>
              </p:cNvPr>
              <p:cNvSpPr txBox="1">
                <a:spLocks noRot="1" noChangeAspect="1" noMove="1" noResize="1" noEditPoints="1" noAdjustHandles="1" noChangeArrowheads="1" noChangeShapeType="1" noTextEdit="1"/>
              </p:cNvSpPr>
              <p:nvPr/>
            </p:nvSpPr>
            <p:spPr>
              <a:xfrm>
                <a:off x="640080" y="2600370"/>
                <a:ext cx="4983480" cy="1417320"/>
              </a:xfrm>
              <a:prstGeom prst="rect">
                <a:avLst/>
              </a:prstGeom>
              <a:blipFill>
                <a:blip r:embed="rId2"/>
                <a:stretch>
                  <a:fillRect l="-1269" t="-3571"/>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0D4C45D-0E72-CB4F-801B-49BA498B5A32}"/>
                  </a:ext>
                </a:extLst>
              </p:cNvPr>
              <p:cNvSpPr txBox="1"/>
              <p:nvPr/>
            </p:nvSpPr>
            <p:spPr>
              <a:xfrm>
                <a:off x="457200" y="5481062"/>
                <a:ext cx="2194560" cy="530530"/>
              </a:xfrm>
              <a:prstGeom prst="rect">
                <a:avLst/>
              </a:prstGeom>
            </p:spPr>
            <p:txBody>
              <a:bodyPr wrap="none" lIns="0" tIns="0" rIns="0" bIns="0" rtlCol="0">
                <a:noAutofit/>
              </a:bodyPr>
              <a:lstStyle/>
              <a:p>
                <a:pPr>
                  <a:lnSpc>
                    <a:spcPct val="105000"/>
                  </a:lnSpc>
                  <a:spcBef>
                    <a:spcPts val="1000"/>
                  </a:spcBef>
                </a:pPr>
                <a14:m>
                  <m:oMathPara xmlns:m="http://schemas.openxmlformats.org/officeDocument/2006/math">
                    <m:oMathParaPr>
                      <m:jc m:val="centerGroup"/>
                    </m:oMathParaPr>
                    <m:oMath xmlns:m="http://schemas.openxmlformats.org/officeDocument/2006/math">
                      <m:sSub>
                        <m:sSubPr>
                          <m:ctrlPr>
                            <a:rPr lang="it-IT" sz="2800" i="1" dirty="0" err="1">
                              <a:latin typeface="Cambria Math" panose="02040503050406030204" pitchFamily="18" charset="0"/>
                            </a:rPr>
                          </m:ctrlPr>
                        </m:sSubPr>
                        <m:e>
                          <m:r>
                            <a:rPr lang="it-IT" sz="2800" b="0" i="1" dirty="0" err="1">
                              <a:latin typeface="Cambria Math" panose="02040503050406030204" pitchFamily="18" charset="0"/>
                            </a:rPr>
                            <m:t>𝑃</m:t>
                          </m:r>
                        </m:e>
                        <m:sub>
                          <m:r>
                            <a:rPr lang="it-IT" sz="2800" i="1" dirty="0" err="1">
                              <a:latin typeface="Cambria Math" panose="02040503050406030204" pitchFamily="18" charset="0"/>
                              <a:ea typeface="Cambria Math" panose="02040503050406030204" pitchFamily="18" charset="0"/>
                            </a:rPr>
                            <m:t>𝜌</m:t>
                          </m:r>
                        </m:sub>
                      </m:sSub>
                      <m:r>
                        <a:rPr lang="it-IT" sz="2800" i="1" dirty="0" err="1">
                          <a:latin typeface="Cambria Math" panose="02040503050406030204" pitchFamily="18" charset="0"/>
                          <a:ea typeface="Cambria Math" panose="02040503050406030204" pitchFamily="18" charset="0"/>
                        </a:rPr>
                        <m:t>=</m:t>
                      </m:r>
                      <m:sSup>
                        <m:sSupPr>
                          <m:ctrlPr>
                            <a:rPr lang="it-IT" sz="2800" i="1" dirty="0" err="1">
                              <a:latin typeface="Cambria Math" panose="02040503050406030204" pitchFamily="18" charset="0"/>
                              <a:ea typeface="Cambria Math" panose="02040503050406030204" pitchFamily="18" charset="0"/>
                            </a:rPr>
                          </m:ctrlPr>
                        </m:sSupPr>
                        <m:e>
                          <m:r>
                            <a:rPr lang="it-IT" sz="2800" b="0" i="1" dirty="0" err="1">
                              <a:latin typeface="Cambria Math" panose="02040503050406030204" pitchFamily="18" charset="0"/>
                              <a:ea typeface="Cambria Math" panose="02040503050406030204" pitchFamily="18" charset="0"/>
                            </a:rPr>
                            <m:t>𝐴</m:t>
                          </m:r>
                        </m:e>
                        <m:sup>
                          <m:r>
                            <a:rPr lang="it-IT" sz="2800" b="0" i="1" dirty="0" err="1">
                              <a:latin typeface="Cambria Math" panose="02040503050406030204" pitchFamily="18" charset="0"/>
                              <a:ea typeface="Cambria Math" panose="02040503050406030204" pitchFamily="18" charset="0"/>
                            </a:rPr>
                            <m:t>−1</m:t>
                          </m:r>
                        </m:sup>
                      </m:sSup>
                      <m:r>
                        <a:rPr lang="it-IT" sz="2800" i="1" dirty="0" err="1">
                          <a:latin typeface="Cambria Math" panose="02040503050406030204" pitchFamily="18" charset="0"/>
                          <a:ea typeface="Cambria Math" panose="02040503050406030204" pitchFamily="18" charset="0"/>
                        </a:rPr>
                        <m:t>∙</m:t>
                      </m:r>
                      <m:sSub>
                        <m:sSubPr>
                          <m:ctrlPr>
                            <a:rPr lang="it-IT" sz="2800" i="1" dirty="0" err="1">
                              <a:latin typeface="Cambria Math" panose="02040503050406030204" pitchFamily="18" charset="0"/>
                            </a:rPr>
                          </m:ctrlPr>
                        </m:sSubPr>
                        <m:e>
                          <m:acc>
                            <m:accPr>
                              <m:chr m:val="̃"/>
                              <m:ctrlPr>
                                <a:rPr lang="it-IT" sz="2800" i="1" dirty="0" err="1">
                                  <a:latin typeface="Cambria Math" panose="02040503050406030204" pitchFamily="18" charset="0"/>
                                </a:rPr>
                              </m:ctrlPr>
                            </m:accPr>
                            <m:e>
                              <m:r>
                                <a:rPr lang="it-IT" sz="2800" i="1" dirty="0" err="1">
                                  <a:latin typeface="Cambria Math" panose="02040503050406030204" pitchFamily="18" charset="0"/>
                                </a:rPr>
                                <m:t>𝑃</m:t>
                              </m:r>
                            </m:e>
                          </m:acc>
                        </m:e>
                        <m:sub>
                          <m:r>
                            <a:rPr lang="it-IT" sz="2800" i="1" dirty="0" err="1">
                              <a:latin typeface="Cambria Math" panose="02040503050406030204" pitchFamily="18" charset="0"/>
                              <a:ea typeface="Cambria Math" panose="02040503050406030204" pitchFamily="18" charset="0"/>
                            </a:rPr>
                            <m:t>𝜌</m:t>
                          </m:r>
                        </m:sub>
                      </m:sSub>
                    </m:oMath>
                  </m:oMathPara>
                </a14:m>
                <a:endParaRPr lang="it-IT" sz="2800" dirty="0" err="1">
                  <a:solidFill>
                    <a:schemeClr val="tx1"/>
                  </a:solidFill>
                  <a:latin typeface="IBM Plex Sans" charset="0"/>
                  <a:ea typeface="IBM Plex Sans" charset="0"/>
                  <a:cs typeface="IBM Plex Sans" charset="0"/>
                </a:endParaRPr>
              </a:p>
            </p:txBody>
          </p:sp>
        </mc:Choice>
        <mc:Fallback xmlns="">
          <p:sp>
            <p:nvSpPr>
              <p:cNvPr id="6" name="TextBox 5">
                <a:extLst>
                  <a:ext uri="{FF2B5EF4-FFF2-40B4-BE49-F238E27FC236}">
                    <a16:creationId xmlns:a16="http://schemas.microsoft.com/office/drawing/2014/main" id="{F0D4C45D-0E72-CB4F-801B-49BA498B5A32}"/>
                  </a:ext>
                </a:extLst>
              </p:cNvPr>
              <p:cNvSpPr txBox="1">
                <a:spLocks noRot="1" noChangeAspect="1" noMove="1" noResize="1" noEditPoints="1" noAdjustHandles="1" noChangeArrowheads="1" noChangeShapeType="1" noTextEdit="1"/>
              </p:cNvSpPr>
              <p:nvPr/>
            </p:nvSpPr>
            <p:spPr>
              <a:xfrm>
                <a:off x="457200" y="5481062"/>
                <a:ext cx="2194560" cy="530530"/>
              </a:xfrm>
              <a:prstGeom prst="rect">
                <a:avLst/>
              </a:prstGeom>
              <a:blipFill>
                <a:blip r:embed="rId3"/>
                <a:stretch>
                  <a:fillRect t="-4878" b="-17073"/>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F2195DF-F4BD-8349-BCB4-B04C7A704466}"/>
                  </a:ext>
                </a:extLst>
              </p:cNvPr>
              <p:cNvSpPr txBox="1"/>
              <p:nvPr/>
            </p:nvSpPr>
            <p:spPr>
              <a:xfrm>
                <a:off x="7457436" y="1691640"/>
                <a:ext cx="4709160" cy="2899797"/>
              </a:xfrm>
              <a:prstGeom prst="rect">
                <a:avLst/>
              </a:prstGeom>
            </p:spPr>
            <p:txBody>
              <a:bodyPr wrap="none" lIns="0" tIns="0" rIns="0" bIns="0" rtlCol="0">
                <a:noAutofit/>
              </a:bodyPr>
              <a:lstStyle/>
              <a:p>
                <a:pPr>
                  <a:lnSpc>
                    <a:spcPct val="105000"/>
                  </a:lnSpc>
                  <a:spcBef>
                    <a:spcPts val="1000"/>
                  </a:spcBef>
                </a:pPr>
                <a14:m>
                  <m:oMathPara xmlns:m="http://schemas.openxmlformats.org/officeDocument/2006/math">
                    <m:oMathParaPr>
                      <m:jc m:val="centerGroup"/>
                    </m:oMathParaPr>
                    <m:oMath xmlns:m="http://schemas.openxmlformats.org/officeDocument/2006/math">
                      <m:sSub>
                        <m:sSubPr>
                          <m:ctrlPr>
                            <a:rPr lang="it-IT" sz="2000" b="0" i="1" dirty="0" err="1" smtClean="0">
                              <a:solidFill>
                                <a:schemeClr val="tx1"/>
                              </a:solidFill>
                              <a:latin typeface="Cambria Math" panose="02040503050406030204" pitchFamily="18" charset="0"/>
                            </a:rPr>
                          </m:ctrlPr>
                        </m:sSubPr>
                        <m:e>
                          <m:r>
                            <a:rPr lang="it-IT" sz="2000" b="0" i="1" dirty="0" err="1" smtClean="0">
                              <a:solidFill>
                                <a:schemeClr val="tx1"/>
                              </a:solidFill>
                              <a:latin typeface="Cambria Math" panose="02040503050406030204" pitchFamily="18" charset="0"/>
                            </a:rPr>
                            <m:t>𝐴</m:t>
                          </m:r>
                        </m:e>
                        <m:sub>
                          <m:r>
                            <a:rPr lang="it-IT" sz="2000" b="0" i="1" dirty="0" err="1" smtClean="0">
                              <a:solidFill>
                                <a:schemeClr val="tx1"/>
                              </a:solidFill>
                              <a:latin typeface="Cambria Math" panose="02040503050406030204" pitchFamily="18" charset="0"/>
                            </a:rPr>
                            <m:t>𝑖𝑑𝑒𝑎𝑙</m:t>
                          </m:r>
                        </m:sub>
                      </m:sSub>
                      <m:r>
                        <a:rPr lang="it-IT" sz="2000" b="0" i="1" dirty="0" err="1" smtClean="0">
                          <a:solidFill>
                            <a:schemeClr val="tx1"/>
                          </a:solidFill>
                          <a:latin typeface="Cambria Math" panose="02040503050406030204" pitchFamily="18" charset="0"/>
                        </a:rPr>
                        <m:t>=</m:t>
                      </m:r>
                      <m:d>
                        <m:dPr>
                          <m:ctrlPr>
                            <a:rPr lang="it-IT" sz="2000" i="1" dirty="0" err="1" smtClean="0">
                              <a:solidFill>
                                <a:schemeClr val="tx1"/>
                              </a:solidFill>
                              <a:latin typeface="Cambria Math" panose="02040503050406030204" pitchFamily="18" charset="0"/>
                            </a:rPr>
                          </m:ctrlPr>
                        </m:dPr>
                        <m:e>
                          <m:m>
                            <m:mPr>
                              <m:mcs>
                                <m:mc>
                                  <m:mcPr>
                                    <m:count m:val="2"/>
                                    <m:mcJc m:val="center"/>
                                  </m:mcPr>
                                </m:mc>
                              </m:mcs>
                              <m:ctrlPr>
                                <a:rPr lang="it-IT" sz="2000" i="1" dirty="0" err="1" smtClean="0">
                                  <a:solidFill>
                                    <a:schemeClr val="tx1"/>
                                  </a:solidFill>
                                  <a:latin typeface="Cambria Math" panose="02040503050406030204" pitchFamily="18" charset="0"/>
                                </a:rPr>
                              </m:ctrlPr>
                            </m:mPr>
                            <m:mr>
                              <m:e>
                                <m:m>
                                  <m:mPr>
                                    <m:mcs>
                                      <m:mc>
                                        <m:mcPr>
                                          <m:count m:val="2"/>
                                          <m:mcJc m:val="center"/>
                                        </m:mcPr>
                                      </m:mc>
                                    </m:mcs>
                                    <m:ctrlPr>
                                      <a:rPr lang="it-IT" sz="2000" i="1" dirty="0" err="1" smtClean="0">
                                        <a:solidFill>
                                          <a:schemeClr val="tx1"/>
                                        </a:solidFill>
                                        <a:latin typeface="Cambria Math" panose="02040503050406030204" pitchFamily="18" charset="0"/>
                                      </a:rPr>
                                    </m:ctrlPr>
                                  </m:mPr>
                                  <m:mr>
                                    <m:e>
                                      <m:r>
                                        <m:rPr>
                                          <m:brk m:alnAt="7"/>
                                        </m:rPr>
                                        <a:rPr lang="it-IT" sz="2000" b="0" i="1" dirty="0" err="1" smtClean="0">
                                          <a:solidFill>
                                            <a:schemeClr val="tx1"/>
                                          </a:solidFill>
                                          <a:latin typeface="Cambria Math" panose="02040503050406030204" pitchFamily="18" charset="0"/>
                                        </a:rPr>
                                        <m:t>1</m:t>
                                      </m:r>
                                    </m:e>
                                    <m:e>
                                      <m:r>
                                        <a:rPr lang="it-IT" sz="2000" b="0" i="1" dirty="0" err="1" smtClean="0">
                                          <a:solidFill>
                                            <a:schemeClr val="tx1"/>
                                          </a:solidFill>
                                          <a:latin typeface="Cambria Math" panose="02040503050406030204" pitchFamily="18" charset="0"/>
                                        </a:rPr>
                                        <m:t>0</m:t>
                                      </m:r>
                                    </m:e>
                                  </m:mr>
                                  <m:mr>
                                    <m:e>
                                      <m:r>
                                        <a:rPr lang="it-IT" sz="2000" b="0" i="1" dirty="0" err="1" smtClean="0">
                                          <a:solidFill>
                                            <a:schemeClr val="tx1"/>
                                          </a:solidFill>
                                          <a:latin typeface="Cambria Math" panose="02040503050406030204" pitchFamily="18" charset="0"/>
                                        </a:rPr>
                                        <m:t>0</m:t>
                                      </m:r>
                                    </m:e>
                                    <m:e>
                                      <m:r>
                                        <a:rPr lang="it-IT" sz="2000" b="0" i="1" dirty="0" err="1" smtClean="0">
                                          <a:solidFill>
                                            <a:schemeClr val="tx1"/>
                                          </a:solidFill>
                                          <a:latin typeface="Cambria Math" panose="02040503050406030204" pitchFamily="18" charset="0"/>
                                        </a:rPr>
                                        <m:t>1</m:t>
                                      </m:r>
                                    </m:e>
                                  </m:mr>
                                </m:m>
                              </m:e>
                              <m:e>
                                <m:m>
                                  <m:mPr>
                                    <m:mcs>
                                      <m:mc>
                                        <m:mcPr>
                                          <m:count m:val="2"/>
                                          <m:mcJc m:val="center"/>
                                        </m:mcPr>
                                      </m:mc>
                                    </m:mcs>
                                    <m:ctrlPr>
                                      <a:rPr lang="it-IT" sz="2000" i="1" dirty="0" err="1" smtClean="0">
                                        <a:solidFill>
                                          <a:schemeClr val="tx1"/>
                                        </a:solidFill>
                                        <a:latin typeface="Cambria Math" panose="02040503050406030204" pitchFamily="18" charset="0"/>
                                      </a:rPr>
                                    </m:ctrlPr>
                                  </m:mPr>
                                  <m:mr>
                                    <m:e>
                                      <m:r>
                                        <m:rPr>
                                          <m:brk m:alnAt="7"/>
                                        </m:rPr>
                                        <a:rPr lang="it-IT" sz="2000" b="0" i="1" dirty="0" err="1" smtClean="0">
                                          <a:solidFill>
                                            <a:schemeClr val="tx1"/>
                                          </a:solidFill>
                                          <a:latin typeface="Cambria Math" panose="02040503050406030204" pitchFamily="18" charset="0"/>
                                        </a:rPr>
                                        <m:t>0</m:t>
                                      </m:r>
                                    </m:e>
                                    <m:e>
                                      <m:r>
                                        <a:rPr lang="it-IT" sz="2000" b="0" i="1" dirty="0" err="1" smtClean="0">
                                          <a:solidFill>
                                            <a:schemeClr val="tx1"/>
                                          </a:solidFill>
                                          <a:latin typeface="Cambria Math" panose="02040503050406030204" pitchFamily="18" charset="0"/>
                                        </a:rPr>
                                        <m:t>0</m:t>
                                      </m:r>
                                    </m:e>
                                  </m:mr>
                                  <m:mr>
                                    <m:e>
                                      <m:r>
                                        <a:rPr lang="it-IT" sz="2000" b="0" i="1" dirty="0" err="1" smtClean="0">
                                          <a:solidFill>
                                            <a:schemeClr val="tx1"/>
                                          </a:solidFill>
                                          <a:latin typeface="Cambria Math" panose="02040503050406030204" pitchFamily="18" charset="0"/>
                                        </a:rPr>
                                        <m:t>0</m:t>
                                      </m:r>
                                    </m:e>
                                    <m:e>
                                      <m:r>
                                        <a:rPr lang="it-IT" sz="2000" b="0" i="1" dirty="0" err="1" smtClean="0">
                                          <a:solidFill>
                                            <a:schemeClr val="tx1"/>
                                          </a:solidFill>
                                          <a:latin typeface="Cambria Math" panose="02040503050406030204" pitchFamily="18" charset="0"/>
                                        </a:rPr>
                                        <m:t>0</m:t>
                                      </m:r>
                                    </m:e>
                                  </m:mr>
                                </m:m>
                              </m:e>
                            </m:mr>
                            <m:mr>
                              <m:e>
                                <m:m>
                                  <m:mPr>
                                    <m:mcs>
                                      <m:mc>
                                        <m:mcPr>
                                          <m:count m:val="2"/>
                                          <m:mcJc m:val="center"/>
                                        </m:mcPr>
                                      </m:mc>
                                    </m:mcs>
                                    <m:ctrlPr>
                                      <a:rPr lang="it-IT" sz="2000" i="1" dirty="0" err="1" smtClean="0">
                                        <a:solidFill>
                                          <a:schemeClr val="tx1"/>
                                        </a:solidFill>
                                        <a:latin typeface="Cambria Math" panose="02040503050406030204" pitchFamily="18" charset="0"/>
                                      </a:rPr>
                                    </m:ctrlPr>
                                  </m:mPr>
                                  <m:mr>
                                    <m:e>
                                      <m:r>
                                        <m:rPr>
                                          <m:brk m:alnAt="7"/>
                                        </m:rPr>
                                        <a:rPr lang="it-IT" sz="2000" b="0" i="1" dirty="0" err="1" smtClean="0">
                                          <a:solidFill>
                                            <a:schemeClr val="tx1"/>
                                          </a:solidFill>
                                          <a:latin typeface="Cambria Math" panose="02040503050406030204" pitchFamily="18" charset="0"/>
                                        </a:rPr>
                                        <m:t>0</m:t>
                                      </m:r>
                                    </m:e>
                                    <m:e>
                                      <m:r>
                                        <a:rPr lang="it-IT" sz="2000" b="0" i="1" dirty="0" err="1" smtClean="0">
                                          <a:solidFill>
                                            <a:schemeClr val="tx1"/>
                                          </a:solidFill>
                                          <a:latin typeface="Cambria Math" panose="02040503050406030204" pitchFamily="18" charset="0"/>
                                        </a:rPr>
                                        <m:t>0</m:t>
                                      </m:r>
                                    </m:e>
                                  </m:mr>
                                  <m:mr>
                                    <m:e>
                                      <m:r>
                                        <a:rPr lang="it-IT" sz="2000" b="0" i="1" dirty="0" err="1" smtClean="0">
                                          <a:solidFill>
                                            <a:schemeClr val="tx1"/>
                                          </a:solidFill>
                                          <a:latin typeface="Cambria Math" panose="02040503050406030204" pitchFamily="18" charset="0"/>
                                        </a:rPr>
                                        <m:t>0</m:t>
                                      </m:r>
                                    </m:e>
                                    <m:e>
                                      <m:r>
                                        <a:rPr lang="it-IT" sz="2000" b="0" i="1" dirty="0" err="1" smtClean="0">
                                          <a:solidFill>
                                            <a:schemeClr val="tx1"/>
                                          </a:solidFill>
                                          <a:latin typeface="Cambria Math" panose="02040503050406030204" pitchFamily="18" charset="0"/>
                                        </a:rPr>
                                        <m:t>0</m:t>
                                      </m:r>
                                    </m:e>
                                  </m:mr>
                                </m:m>
                              </m:e>
                              <m:e>
                                <m:m>
                                  <m:mPr>
                                    <m:mcs>
                                      <m:mc>
                                        <m:mcPr>
                                          <m:count m:val="2"/>
                                          <m:mcJc m:val="center"/>
                                        </m:mcPr>
                                      </m:mc>
                                    </m:mcs>
                                    <m:ctrlPr>
                                      <a:rPr lang="it-IT" sz="2000" i="1" dirty="0" err="1" smtClean="0">
                                        <a:solidFill>
                                          <a:schemeClr val="tx1"/>
                                        </a:solidFill>
                                        <a:latin typeface="Cambria Math" panose="02040503050406030204" pitchFamily="18" charset="0"/>
                                      </a:rPr>
                                    </m:ctrlPr>
                                  </m:mPr>
                                  <m:mr>
                                    <m:e>
                                      <m:r>
                                        <m:rPr>
                                          <m:brk m:alnAt="7"/>
                                        </m:rPr>
                                        <a:rPr lang="it-IT" sz="2000" b="0" i="1" dirty="0" err="1" smtClean="0">
                                          <a:solidFill>
                                            <a:schemeClr val="tx1"/>
                                          </a:solidFill>
                                          <a:latin typeface="Cambria Math" panose="02040503050406030204" pitchFamily="18" charset="0"/>
                                        </a:rPr>
                                        <m:t>1</m:t>
                                      </m:r>
                                    </m:e>
                                    <m:e>
                                      <m:r>
                                        <a:rPr lang="it-IT" sz="2000" b="0" i="1" dirty="0" err="1" smtClean="0">
                                          <a:solidFill>
                                            <a:schemeClr val="tx1"/>
                                          </a:solidFill>
                                          <a:latin typeface="Cambria Math" panose="02040503050406030204" pitchFamily="18" charset="0"/>
                                        </a:rPr>
                                        <m:t>0</m:t>
                                      </m:r>
                                    </m:e>
                                  </m:mr>
                                  <m:mr>
                                    <m:e>
                                      <m:r>
                                        <a:rPr lang="it-IT" sz="2000" b="0" i="1" dirty="0" err="1" smtClean="0">
                                          <a:solidFill>
                                            <a:schemeClr val="tx1"/>
                                          </a:solidFill>
                                          <a:latin typeface="Cambria Math" panose="02040503050406030204" pitchFamily="18" charset="0"/>
                                        </a:rPr>
                                        <m:t>0</m:t>
                                      </m:r>
                                    </m:e>
                                    <m:e>
                                      <m:r>
                                        <a:rPr lang="it-IT" sz="2000" b="0" i="1" dirty="0" err="1" smtClean="0">
                                          <a:solidFill>
                                            <a:schemeClr val="tx1"/>
                                          </a:solidFill>
                                          <a:latin typeface="Cambria Math" panose="02040503050406030204" pitchFamily="18" charset="0"/>
                                        </a:rPr>
                                        <m:t>1</m:t>
                                      </m:r>
                                    </m:e>
                                  </m:mr>
                                </m:m>
                              </m:e>
                            </m:mr>
                          </m:m>
                        </m:e>
                      </m:d>
                    </m:oMath>
                  </m:oMathPara>
                </a14:m>
                <a:endParaRPr lang="it-IT" sz="2000" dirty="0" err="1">
                  <a:solidFill>
                    <a:schemeClr val="tx1"/>
                  </a:solidFill>
                  <a:latin typeface="IBM Plex Sans" charset="0"/>
                  <a:ea typeface="IBM Plex Sans" charset="0"/>
                  <a:cs typeface="IBM Plex Sans" charset="0"/>
                </a:endParaRPr>
              </a:p>
              <a:p>
                <a:pPr>
                  <a:lnSpc>
                    <a:spcPct val="105000"/>
                  </a:lnSpc>
                  <a:spcBef>
                    <a:spcPts val="1000"/>
                  </a:spcBef>
                </a:pPr>
                <a:endParaRPr lang="it-IT" sz="2000" dirty="0" err="1">
                  <a:solidFill>
                    <a:schemeClr val="tx1"/>
                  </a:solidFill>
                  <a:latin typeface="IBM Plex Sans" charset="0"/>
                  <a:ea typeface="IBM Plex Sans" charset="0"/>
                  <a:cs typeface="IBM Plex Sans" charset="0"/>
                </a:endParaRPr>
              </a:p>
              <a:p>
                <a:pPr>
                  <a:lnSpc>
                    <a:spcPct val="105000"/>
                  </a:lnSpc>
                  <a:spcBef>
                    <a:spcPts val="1000"/>
                  </a:spcBef>
                </a:pPr>
                <a14:m>
                  <m:oMathPara xmlns:m="http://schemas.openxmlformats.org/officeDocument/2006/math">
                    <m:oMathParaPr>
                      <m:jc m:val="centerGroup"/>
                    </m:oMathParaPr>
                    <m:oMath xmlns:m="http://schemas.openxmlformats.org/officeDocument/2006/math">
                      <m:sSub>
                        <m:sSubPr>
                          <m:ctrlPr>
                            <a:rPr lang="it-IT" sz="2000" i="1" dirty="0" err="1">
                              <a:latin typeface="Cambria Math" panose="02040503050406030204" pitchFamily="18" charset="0"/>
                            </a:rPr>
                          </m:ctrlPr>
                        </m:sSubPr>
                        <m:e>
                          <m:r>
                            <a:rPr lang="it-IT" sz="2000" i="1" dirty="0" err="1">
                              <a:latin typeface="Cambria Math" panose="02040503050406030204" pitchFamily="18" charset="0"/>
                            </a:rPr>
                            <m:t>𝐴</m:t>
                          </m:r>
                        </m:e>
                        <m:sub>
                          <m:r>
                            <a:rPr lang="it-IT" sz="2000" b="0" i="1" dirty="0" err="1">
                              <a:latin typeface="Cambria Math" panose="02040503050406030204" pitchFamily="18" charset="0"/>
                            </a:rPr>
                            <m:t>𝑛𝑜𝑖𝑠𝑦</m:t>
                          </m:r>
                        </m:sub>
                      </m:sSub>
                      <m:r>
                        <a:rPr lang="it-IT" sz="2000" i="1" dirty="0" err="1">
                          <a:latin typeface="Cambria Math" panose="02040503050406030204" pitchFamily="18" charset="0"/>
                          <a:ea typeface="Cambria Math" panose="02040503050406030204" pitchFamily="18" charset="0"/>
                        </a:rPr>
                        <m:t>~</m:t>
                      </m:r>
                      <m:d>
                        <m:dPr>
                          <m:ctrlPr>
                            <a:rPr lang="it-IT" sz="2000" i="1" dirty="0" err="1">
                              <a:latin typeface="Cambria Math" panose="02040503050406030204" pitchFamily="18" charset="0"/>
                            </a:rPr>
                          </m:ctrlPr>
                        </m:dPr>
                        <m:e>
                          <m:m>
                            <m:mPr>
                              <m:mcs>
                                <m:mc>
                                  <m:mcPr>
                                    <m:count m:val="2"/>
                                    <m:mcJc m:val="center"/>
                                  </m:mcPr>
                                </m:mc>
                              </m:mcs>
                              <m:ctrlPr>
                                <a:rPr lang="it-IT" sz="2000" i="1" dirty="0" err="1">
                                  <a:latin typeface="Cambria Math" panose="02040503050406030204" pitchFamily="18" charset="0"/>
                                </a:rPr>
                              </m:ctrlPr>
                            </m:mPr>
                            <m:mr>
                              <m:e>
                                <m:m>
                                  <m:mPr>
                                    <m:mcs>
                                      <m:mc>
                                        <m:mcPr>
                                          <m:count m:val="2"/>
                                          <m:mcJc m:val="center"/>
                                        </m:mcPr>
                                      </m:mc>
                                    </m:mcs>
                                    <m:ctrlPr>
                                      <a:rPr lang="it-IT" sz="2000" i="1" dirty="0" err="1">
                                        <a:latin typeface="Cambria Math" panose="02040503050406030204" pitchFamily="18" charset="0"/>
                                      </a:rPr>
                                    </m:ctrlPr>
                                  </m:mPr>
                                  <m:mr>
                                    <m:e>
                                      <m:r>
                                        <m:rPr>
                                          <m:brk m:alnAt="7"/>
                                        </m:rPr>
                                        <a:rPr lang="it-IT" sz="2000" b="0" i="1" dirty="0" err="1">
                                          <a:latin typeface="Cambria Math" panose="02040503050406030204" pitchFamily="18" charset="0"/>
                                        </a:rPr>
                                        <m:t>0</m:t>
                                      </m:r>
                                      <m:r>
                                        <a:rPr lang="it-IT" sz="2000" b="0" i="1" dirty="0" err="1">
                                          <a:latin typeface="Cambria Math" panose="02040503050406030204" pitchFamily="18" charset="0"/>
                                        </a:rPr>
                                        <m:t>.81</m:t>
                                      </m:r>
                                    </m:e>
                                    <m:e>
                                      <m:r>
                                        <a:rPr lang="it-IT" sz="2000" b="0" i="1" dirty="0" err="1">
                                          <a:latin typeface="Cambria Math" panose="02040503050406030204" pitchFamily="18" charset="0"/>
                                        </a:rPr>
                                        <m:t>0.24</m:t>
                                      </m:r>
                                    </m:e>
                                  </m:mr>
                                  <m:mr>
                                    <m:e>
                                      <m:r>
                                        <a:rPr lang="it-IT" sz="2000" b="0" i="1" dirty="0" err="1">
                                          <a:latin typeface="Cambria Math" panose="02040503050406030204" pitchFamily="18" charset="0"/>
                                        </a:rPr>
                                        <m:t>0.08</m:t>
                                      </m:r>
                                    </m:e>
                                    <m:e>
                                      <m:r>
                                        <a:rPr lang="it-IT" sz="2000" b="0" i="1" dirty="0" err="1">
                                          <a:latin typeface="Cambria Math" panose="02040503050406030204" pitchFamily="18" charset="0"/>
                                        </a:rPr>
                                        <m:t>0.65</m:t>
                                      </m:r>
                                    </m:e>
                                  </m:mr>
                                </m:m>
                              </m:e>
                              <m:e>
                                <m:m>
                                  <m:mPr>
                                    <m:mcs>
                                      <m:mc>
                                        <m:mcPr>
                                          <m:count m:val="2"/>
                                          <m:mcJc m:val="center"/>
                                        </m:mcPr>
                                      </m:mc>
                                    </m:mcs>
                                    <m:ctrlPr>
                                      <a:rPr lang="it-IT" sz="2000" i="1" dirty="0" err="1">
                                        <a:latin typeface="Cambria Math" panose="02040503050406030204" pitchFamily="18" charset="0"/>
                                      </a:rPr>
                                    </m:ctrlPr>
                                  </m:mPr>
                                  <m:mr>
                                    <m:e>
                                      <m:r>
                                        <m:rPr>
                                          <m:brk m:alnAt="7"/>
                                        </m:rPr>
                                        <a:rPr lang="it-IT" sz="2000" b="0" i="1" dirty="0" err="1">
                                          <a:latin typeface="Cambria Math" panose="02040503050406030204" pitchFamily="18" charset="0"/>
                                        </a:rPr>
                                        <m:t>0</m:t>
                                      </m:r>
                                      <m:r>
                                        <a:rPr lang="it-IT" sz="2000" b="0" i="1" dirty="0" err="1">
                                          <a:latin typeface="Cambria Math" panose="02040503050406030204" pitchFamily="18" charset="0"/>
                                        </a:rPr>
                                        <m:t>.21</m:t>
                                      </m:r>
                                    </m:e>
                                    <m:e>
                                      <m:r>
                                        <a:rPr lang="it-IT" sz="2000" i="1" dirty="0" err="1">
                                          <a:latin typeface="Cambria Math" panose="02040503050406030204" pitchFamily="18" charset="0"/>
                                        </a:rPr>
                                        <m:t>0</m:t>
                                      </m:r>
                                      <m:r>
                                        <a:rPr lang="it-IT" sz="2000" b="0" i="1" dirty="0" err="1">
                                          <a:latin typeface="Cambria Math" panose="02040503050406030204" pitchFamily="18" charset="0"/>
                                        </a:rPr>
                                        <m:t>.05</m:t>
                                      </m:r>
                                    </m:e>
                                  </m:mr>
                                  <m:mr>
                                    <m:e>
                                      <m:r>
                                        <a:rPr lang="it-IT" sz="2000" i="1" dirty="0" err="1">
                                          <a:latin typeface="Cambria Math" panose="02040503050406030204" pitchFamily="18" charset="0"/>
                                        </a:rPr>
                                        <m:t>0</m:t>
                                      </m:r>
                                      <m:r>
                                        <a:rPr lang="it-IT" sz="2000" b="0" i="1" dirty="0" err="1">
                                          <a:latin typeface="Cambria Math" panose="02040503050406030204" pitchFamily="18" charset="0"/>
                                        </a:rPr>
                                        <m:t>.03</m:t>
                                      </m:r>
                                    </m:e>
                                    <m:e>
                                      <m:r>
                                        <a:rPr lang="it-IT" sz="2000" i="1" dirty="0" err="1">
                                          <a:latin typeface="Cambria Math" panose="02040503050406030204" pitchFamily="18" charset="0"/>
                                        </a:rPr>
                                        <m:t>0</m:t>
                                      </m:r>
                                      <m:r>
                                        <a:rPr lang="it-IT" sz="2000" b="0" i="1" dirty="0" err="1">
                                          <a:latin typeface="Cambria Math" panose="02040503050406030204" pitchFamily="18" charset="0"/>
                                        </a:rPr>
                                        <m:t>.19</m:t>
                                      </m:r>
                                    </m:e>
                                  </m:mr>
                                </m:m>
                              </m:e>
                            </m:mr>
                            <m:mr>
                              <m:e>
                                <m:m>
                                  <m:mPr>
                                    <m:mcs>
                                      <m:mc>
                                        <m:mcPr>
                                          <m:count m:val="2"/>
                                          <m:mcJc m:val="center"/>
                                        </m:mcPr>
                                      </m:mc>
                                    </m:mcs>
                                    <m:ctrlPr>
                                      <a:rPr lang="it-IT" sz="2000" i="1" dirty="0" err="1">
                                        <a:latin typeface="Cambria Math" panose="02040503050406030204" pitchFamily="18" charset="0"/>
                                      </a:rPr>
                                    </m:ctrlPr>
                                  </m:mPr>
                                  <m:mr>
                                    <m:e>
                                      <m:r>
                                        <m:rPr>
                                          <m:brk m:alnAt="7"/>
                                        </m:rPr>
                                        <a:rPr lang="it-IT" sz="2000" i="1" dirty="0" err="1">
                                          <a:latin typeface="Cambria Math" panose="02040503050406030204" pitchFamily="18" charset="0"/>
                                        </a:rPr>
                                        <m:t>0</m:t>
                                      </m:r>
                                      <m:r>
                                        <a:rPr lang="it-IT" sz="2000" b="0" i="1" dirty="0" err="1">
                                          <a:latin typeface="Cambria Math" panose="02040503050406030204" pitchFamily="18" charset="0"/>
                                        </a:rPr>
                                        <m:t>.09</m:t>
                                      </m:r>
                                    </m:e>
                                    <m:e>
                                      <m:r>
                                        <a:rPr lang="it-IT" sz="2000" i="1" dirty="0" err="1">
                                          <a:latin typeface="Cambria Math" panose="02040503050406030204" pitchFamily="18" charset="0"/>
                                        </a:rPr>
                                        <m:t>0</m:t>
                                      </m:r>
                                      <m:r>
                                        <a:rPr lang="it-IT" sz="2000" b="0" i="1" dirty="0" err="1">
                                          <a:latin typeface="Cambria Math" panose="02040503050406030204" pitchFamily="18" charset="0"/>
                                        </a:rPr>
                                        <m:t>.02</m:t>
                                      </m:r>
                                    </m:e>
                                  </m:mr>
                                  <m:mr>
                                    <m:e>
                                      <m:r>
                                        <a:rPr lang="it-IT" sz="2000" i="1" dirty="0" err="1">
                                          <a:latin typeface="Cambria Math" panose="02040503050406030204" pitchFamily="18" charset="0"/>
                                        </a:rPr>
                                        <m:t>0</m:t>
                                      </m:r>
                                      <m:r>
                                        <a:rPr lang="it-IT" sz="2000" b="0" i="1" dirty="0" err="1">
                                          <a:latin typeface="Cambria Math" panose="02040503050406030204" pitchFamily="18" charset="0"/>
                                        </a:rPr>
                                        <m:t>.01</m:t>
                                      </m:r>
                                    </m:e>
                                    <m:e>
                                      <m:r>
                                        <a:rPr lang="it-IT" sz="2000" b="0" i="1" dirty="0" err="1">
                                          <a:latin typeface="Cambria Math" panose="02040503050406030204" pitchFamily="18" charset="0"/>
                                        </a:rPr>
                                        <m:t>0.08</m:t>
                                      </m:r>
                                    </m:e>
                                  </m:mr>
                                </m:m>
                              </m:e>
                              <m:e>
                                <m:m>
                                  <m:mPr>
                                    <m:mcs>
                                      <m:mc>
                                        <m:mcPr>
                                          <m:count m:val="2"/>
                                          <m:mcJc m:val="center"/>
                                        </m:mcPr>
                                      </m:mc>
                                    </m:mcs>
                                    <m:ctrlPr>
                                      <a:rPr lang="it-IT" sz="2000" i="1" dirty="0" err="1">
                                        <a:latin typeface="Cambria Math" panose="02040503050406030204" pitchFamily="18" charset="0"/>
                                      </a:rPr>
                                    </m:ctrlPr>
                                  </m:mPr>
                                  <m:mr>
                                    <m:e>
                                      <m:r>
                                        <m:rPr>
                                          <m:brk m:alnAt="7"/>
                                        </m:rPr>
                                        <a:rPr lang="it-IT" sz="2000" b="0" i="1" dirty="0" err="1">
                                          <a:latin typeface="Cambria Math" panose="02040503050406030204" pitchFamily="18" charset="0"/>
                                        </a:rPr>
                                        <m:t>0</m:t>
                                      </m:r>
                                      <m:r>
                                        <a:rPr lang="it-IT" sz="2000" b="0" i="1" dirty="0" err="1">
                                          <a:latin typeface="Cambria Math" panose="02040503050406030204" pitchFamily="18" charset="0"/>
                                        </a:rPr>
                                        <m:t>.69</m:t>
                                      </m:r>
                                    </m:e>
                                    <m:e>
                                      <m:r>
                                        <a:rPr lang="it-IT" sz="2000" i="1" dirty="0" err="1">
                                          <a:latin typeface="Cambria Math" panose="02040503050406030204" pitchFamily="18" charset="0"/>
                                        </a:rPr>
                                        <m:t>0</m:t>
                                      </m:r>
                                      <m:r>
                                        <a:rPr lang="it-IT" sz="2000" b="0" i="1" dirty="0" err="1">
                                          <a:latin typeface="Cambria Math" panose="02040503050406030204" pitchFamily="18" charset="0"/>
                                        </a:rPr>
                                        <m:t>.21</m:t>
                                      </m:r>
                                    </m:e>
                                  </m:mr>
                                  <m:mr>
                                    <m:e>
                                      <m:r>
                                        <a:rPr lang="it-IT" sz="2000" i="1" dirty="0" err="1">
                                          <a:latin typeface="Cambria Math" panose="02040503050406030204" pitchFamily="18" charset="0"/>
                                        </a:rPr>
                                        <m:t>0</m:t>
                                      </m:r>
                                      <m:r>
                                        <a:rPr lang="it-IT" sz="2000" b="0" i="1" dirty="0" err="1">
                                          <a:latin typeface="Cambria Math" panose="02040503050406030204" pitchFamily="18" charset="0"/>
                                        </a:rPr>
                                        <m:t>.07</m:t>
                                      </m:r>
                                    </m:e>
                                    <m:e>
                                      <m:r>
                                        <a:rPr lang="it-IT" sz="2000" b="0" i="1" dirty="0" err="1">
                                          <a:latin typeface="Cambria Math" panose="02040503050406030204" pitchFamily="18" charset="0"/>
                                        </a:rPr>
                                        <m:t>0.55</m:t>
                                      </m:r>
                                    </m:e>
                                  </m:mr>
                                </m:m>
                              </m:e>
                            </m:mr>
                          </m:m>
                        </m:e>
                      </m:d>
                    </m:oMath>
                  </m:oMathPara>
                </a14:m>
                <a:endParaRPr lang="it-IT" sz="2000" dirty="0" err="1">
                  <a:solidFill>
                    <a:schemeClr val="tx1"/>
                  </a:solidFill>
                  <a:latin typeface="IBM Plex Sans" charset="0"/>
                  <a:ea typeface="IBM Plex Sans" charset="0"/>
                  <a:cs typeface="IBM Plex Sans" charset="0"/>
                </a:endParaRPr>
              </a:p>
            </p:txBody>
          </p:sp>
        </mc:Choice>
        <mc:Fallback xmlns="">
          <p:sp>
            <p:nvSpPr>
              <p:cNvPr id="7" name="TextBox 6">
                <a:extLst>
                  <a:ext uri="{FF2B5EF4-FFF2-40B4-BE49-F238E27FC236}">
                    <a16:creationId xmlns:a16="http://schemas.microsoft.com/office/drawing/2014/main" id="{DF2195DF-F4BD-8349-BCB4-B04C7A704466}"/>
                  </a:ext>
                </a:extLst>
              </p:cNvPr>
              <p:cNvSpPr txBox="1">
                <a:spLocks noRot="1" noChangeAspect="1" noMove="1" noResize="1" noEditPoints="1" noAdjustHandles="1" noChangeArrowheads="1" noChangeShapeType="1" noTextEdit="1"/>
              </p:cNvSpPr>
              <p:nvPr/>
            </p:nvSpPr>
            <p:spPr>
              <a:xfrm>
                <a:off x="7457436" y="1691640"/>
                <a:ext cx="4709160" cy="2899797"/>
              </a:xfrm>
              <a:prstGeom prst="rect">
                <a:avLst/>
              </a:prstGeom>
              <a:blipFill>
                <a:blip r:embed="rId4"/>
                <a:stretch>
                  <a:fillRect/>
                </a:stretch>
              </a:blipFill>
            </p:spPr>
            <p:txBody>
              <a:bodyPr/>
              <a:lstStyle/>
              <a:p>
                <a:r>
                  <a:rPr lang="it-IT">
                    <a:noFill/>
                  </a:rPr>
                  <a:t> </a:t>
                </a:r>
              </a:p>
            </p:txBody>
          </p:sp>
        </mc:Fallback>
      </mc:AlternateContent>
      <p:sp>
        <p:nvSpPr>
          <p:cNvPr id="9" name="Rectangle 8">
            <a:extLst>
              <a:ext uri="{FF2B5EF4-FFF2-40B4-BE49-F238E27FC236}">
                <a16:creationId xmlns:a16="http://schemas.microsoft.com/office/drawing/2014/main" id="{63E73B11-1F56-E04C-A692-E65291E1C037}"/>
              </a:ext>
            </a:extLst>
          </p:cNvPr>
          <p:cNvSpPr/>
          <p:nvPr/>
        </p:nvSpPr>
        <p:spPr>
          <a:xfrm>
            <a:off x="3667751" y="5295483"/>
            <a:ext cx="9865369" cy="830997"/>
          </a:xfrm>
          <a:prstGeom prst="rect">
            <a:avLst/>
          </a:prstGeom>
        </p:spPr>
        <p:txBody>
          <a:bodyPr wrap="square">
            <a:spAutoFit/>
          </a:bodyPr>
          <a:lstStyle/>
          <a:p>
            <a:pPr marL="342900" indent="-342900">
              <a:buFont typeface="Wingdings" pitchFamily="2" charset="2"/>
              <a:buChar char="§"/>
            </a:pPr>
            <a:r>
              <a:rPr lang="it-IT" sz="1600">
                <a:latin typeface="IBM Plex Sans" panose="020B0503050203000203" pitchFamily="34" charset="0"/>
              </a:rPr>
              <a:t>Errors can be mitigated by applying inverted calibration matrix to the final result</a:t>
            </a:r>
          </a:p>
          <a:p>
            <a:pPr marL="342900" indent="-342900">
              <a:buFont typeface="Wingdings" pitchFamily="2" charset="2"/>
              <a:buChar char="§"/>
            </a:pPr>
            <a:r>
              <a:rPr lang="it-IT" sz="1600" b="1">
                <a:latin typeface="IBM Plex Sans" panose="020B0503050203000203" pitchFamily="34" charset="0"/>
              </a:rPr>
              <a:t>Qiskit Ignis Mitigation Measurement </a:t>
            </a:r>
            <a:r>
              <a:rPr lang="it-IT" sz="1600">
                <a:latin typeface="IBM Plex Sans" panose="020B0503050203000203" pitchFamily="34" charset="0"/>
              </a:rPr>
              <a:t>can create the calibration matrix for the involved qubits of the chosen quantum chip (with the current calibration)</a:t>
            </a:r>
          </a:p>
        </p:txBody>
      </p:sp>
      <p:sp>
        <p:nvSpPr>
          <p:cNvPr id="10" name="Rectangle 9">
            <a:extLst>
              <a:ext uri="{FF2B5EF4-FFF2-40B4-BE49-F238E27FC236}">
                <a16:creationId xmlns:a16="http://schemas.microsoft.com/office/drawing/2014/main" id="{82E80E73-4CB7-0049-A4F4-BCECB714E7A7}"/>
              </a:ext>
            </a:extLst>
          </p:cNvPr>
          <p:cNvSpPr/>
          <p:nvPr/>
        </p:nvSpPr>
        <p:spPr>
          <a:xfrm>
            <a:off x="3667751" y="4633317"/>
            <a:ext cx="7498080" cy="584775"/>
          </a:xfrm>
          <a:prstGeom prst="rect">
            <a:avLst/>
          </a:prstGeom>
        </p:spPr>
        <p:txBody>
          <a:bodyPr wrap="square">
            <a:spAutoFit/>
          </a:bodyPr>
          <a:lstStyle/>
          <a:p>
            <a:pPr marL="342900" indent="-342900">
              <a:buFont typeface="Wingdings" pitchFamily="2" charset="2"/>
              <a:buChar char="§"/>
            </a:pPr>
            <a:r>
              <a:rPr lang="it-IT" sz="1600">
                <a:latin typeface="IBM Plex Sans" panose="020B0503050203000203" pitchFamily="34" charset="0"/>
              </a:rPr>
              <a:t>Calibration matrix translates the ideal probability distribution into the experimental probability distribution</a:t>
            </a:r>
          </a:p>
        </p:txBody>
      </p:sp>
      <p:sp>
        <p:nvSpPr>
          <p:cNvPr id="15" name="Rectangle 14">
            <a:extLst>
              <a:ext uri="{FF2B5EF4-FFF2-40B4-BE49-F238E27FC236}">
                <a16:creationId xmlns:a16="http://schemas.microsoft.com/office/drawing/2014/main" id="{7EBACC56-B3BF-7240-ACCF-A950A15831FA}"/>
              </a:ext>
            </a:extLst>
          </p:cNvPr>
          <p:cNvSpPr/>
          <p:nvPr/>
        </p:nvSpPr>
        <p:spPr>
          <a:xfrm>
            <a:off x="457200" y="7574220"/>
            <a:ext cx="9326880" cy="253916"/>
          </a:xfrm>
          <a:prstGeom prst="rect">
            <a:avLst/>
          </a:prstGeom>
        </p:spPr>
        <p:txBody>
          <a:bodyPr wrap="square">
            <a:spAutoFit/>
          </a:bodyPr>
          <a:lstStyle/>
          <a:p>
            <a:r>
              <a:rPr lang="it-IT" sz="1050">
                <a:hlinkClick r:id="rId5"/>
              </a:rPr>
              <a:t>https://github.com/Qiskit/</a:t>
            </a:r>
            <a:r>
              <a:rPr lang="it-IT" sz="1050">
                <a:latin typeface="IBM Plex Sans" panose="020B0503050203000203" pitchFamily="34" charset="0"/>
                <a:hlinkClick r:id="rId5"/>
              </a:rPr>
              <a:t>qiskit-community-tutorials</a:t>
            </a:r>
            <a:r>
              <a:rPr lang="it-IT" sz="1050">
                <a:hlinkClick r:id="rId5"/>
              </a:rPr>
              <a:t>/blob/master/ignis/measurement_error_mitigation.ipynb</a:t>
            </a:r>
            <a:endParaRPr lang="it-IT" sz="1050">
              <a:latin typeface="IBM Plex Sans" panose="020B0503050203000203" pitchFamily="34" charset="0"/>
            </a:endParaRPr>
          </a:p>
        </p:txBody>
      </p:sp>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D1EE2561-1DD8-FF4E-9C6B-45496869AF48}"/>
                  </a:ext>
                </a:extLst>
              </p:cNvPr>
              <p:cNvSpPr/>
              <p:nvPr/>
            </p:nvSpPr>
            <p:spPr>
              <a:xfrm>
                <a:off x="454660" y="4611737"/>
                <a:ext cx="1878591" cy="603563"/>
              </a:xfrm>
              <a:prstGeom prst="rect">
                <a:avLst/>
              </a:prstGeom>
            </p:spPr>
            <p:txBody>
              <a:bodyPr wrap="none">
                <a:spAutoFit/>
              </a:bodyPr>
              <a:lstStyle/>
              <a:p>
                <a:pPr>
                  <a:lnSpc>
                    <a:spcPct val="105000"/>
                  </a:lnSpc>
                  <a:spcBef>
                    <a:spcPts val="1000"/>
                  </a:spcBef>
                </a:pPr>
                <a14:m>
                  <m:oMathPara xmlns:m="http://schemas.openxmlformats.org/officeDocument/2006/math">
                    <m:oMathParaPr>
                      <m:jc m:val="centerGroup"/>
                    </m:oMathParaPr>
                    <m:oMath xmlns:m="http://schemas.openxmlformats.org/officeDocument/2006/math">
                      <m:sSub>
                        <m:sSubPr>
                          <m:ctrlPr>
                            <a:rPr lang="it-IT" sz="2800" i="1" dirty="0" err="1">
                              <a:latin typeface="Cambria Math" panose="02040503050406030204" pitchFamily="18" charset="0"/>
                            </a:rPr>
                          </m:ctrlPr>
                        </m:sSubPr>
                        <m:e>
                          <m:acc>
                            <m:accPr>
                              <m:chr m:val="̃"/>
                              <m:ctrlPr>
                                <a:rPr lang="it-IT" sz="2800" i="1" dirty="0" err="1">
                                  <a:latin typeface="Cambria Math" panose="02040503050406030204" pitchFamily="18" charset="0"/>
                                </a:rPr>
                              </m:ctrlPr>
                            </m:accPr>
                            <m:e>
                              <m:r>
                                <a:rPr lang="it-IT" sz="2800" i="1" dirty="0" err="1">
                                  <a:latin typeface="Cambria Math" panose="02040503050406030204" pitchFamily="18" charset="0"/>
                                </a:rPr>
                                <m:t>𝑃</m:t>
                              </m:r>
                            </m:e>
                          </m:acc>
                        </m:e>
                        <m:sub>
                          <m:r>
                            <a:rPr lang="it-IT" sz="2800" i="1" dirty="0" err="1">
                              <a:latin typeface="Cambria Math" panose="02040503050406030204" pitchFamily="18" charset="0"/>
                              <a:ea typeface="Cambria Math" panose="02040503050406030204" pitchFamily="18" charset="0"/>
                            </a:rPr>
                            <m:t>𝜌</m:t>
                          </m:r>
                        </m:sub>
                      </m:sSub>
                      <m:r>
                        <a:rPr lang="it-IT" sz="2800" i="1" dirty="0" err="1">
                          <a:latin typeface="Cambria Math" panose="02040503050406030204" pitchFamily="18" charset="0"/>
                          <a:ea typeface="Cambria Math" panose="02040503050406030204" pitchFamily="18" charset="0"/>
                        </a:rPr>
                        <m:t>=</m:t>
                      </m:r>
                      <m:r>
                        <a:rPr lang="it-IT" sz="2800" i="1" dirty="0" err="1">
                          <a:latin typeface="Cambria Math" panose="02040503050406030204" pitchFamily="18" charset="0"/>
                          <a:ea typeface="Cambria Math" panose="02040503050406030204" pitchFamily="18" charset="0"/>
                        </a:rPr>
                        <m:t>𝐴</m:t>
                      </m:r>
                      <m:r>
                        <a:rPr lang="it-IT" sz="2800" i="1" dirty="0" err="1">
                          <a:latin typeface="Cambria Math" panose="02040503050406030204" pitchFamily="18" charset="0"/>
                          <a:ea typeface="Cambria Math" panose="02040503050406030204" pitchFamily="18" charset="0"/>
                        </a:rPr>
                        <m:t>∙</m:t>
                      </m:r>
                      <m:sSub>
                        <m:sSubPr>
                          <m:ctrlPr>
                            <a:rPr lang="it-IT" sz="2800" i="1" dirty="0" err="1">
                              <a:latin typeface="Cambria Math" panose="02040503050406030204" pitchFamily="18" charset="0"/>
                              <a:ea typeface="Cambria Math" panose="02040503050406030204" pitchFamily="18" charset="0"/>
                            </a:rPr>
                          </m:ctrlPr>
                        </m:sSubPr>
                        <m:e>
                          <m:r>
                            <a:rPr lang="it-IT" sz="2800" i="1" dirty="0" err="1">
                              <a:latin typeface="Cambria Math" panose="02040503050406030204" pitchFamily="18" charset="0"/>
                              <a:ea typeface="Cambria Math" panose="02040503050406030204" pitchFamily="18" charset="0"/>
                            </a:rPr>
                            <m:t>𝑃</m:t>
                          </m:r>
                        </m:e>
                        <m:sub>
                          <m:r>
                            <a:rPr lang="it-IT" sz="2800" i="1" dirty="0" err="1">
                              <a:latin typeface="Cambria Math" panose="02040503050406030204" pitchFamily="18" charset="0"/>
                              <a:ea typeface="Cambria Math" panose="02040503050406030204" pitchFamily="18" charset="0"/>
                            </a:rPr>
                            <m:t>𝜌</m:t>
                          </m:r>
                        </m:sub>
                      </m:sSub>
                    </m:oMath>
                  </m:oMathPara>
                </a14:m>
                <a:endParaRPr lang="it-IT" sz="2800" dirty="0" err="1">
                  <a:latin typeface="IBM Plex Sans" charset="0"/>
                  <a:ea typeface="Cambria Math" panose="02040503050406030204" pitchFamily="18" charset="0"/>
                </a:endParaRPr>
              </a:p>
            </p:txBody>
          </p:sp>
        </mc:Choice>
        <mc:Fallback xmlns="">
          <p:sp>
            <p:nvSpPr>
              <p:cNvPr id="16" name="Rectangle 15">
                <a:extLst>
                  <a:ext uri="{FF2B5EF4-FFF2-40B4-BE49-F238E27FC236}">
                    <a16:creationId xmlns:a16="http://schemas.microsoft.com/office/drawing/2014/main" id="{D1EE2561-1DD8-FF4E-9C6B-45496869AF48}"/>
                  </a:ext>
                </a:extLst>
              </p:cNvPr>
              <p:cNvSpPr>
                <a:spLocks noRot="1" noChangeAspect="1" noMove="1" noResize="1" noEditPoints="1" noAdjustHandles="1" noChangeArrowheads="1" noChangeShapeType="1" noTextEdit="1"/>
              </p:cNvSpPr>
              <p:nvPr/>
            </p:nvSpPr>
            <p:spPr>
              <a:xfrm>
                <a:off x="454660" y="4611737"/>
                <a:ext cx="1878591" cy="603563"/>
              </a:xfrm>
              <a:prstGeom prst="rect">
                <a:avLst/>
              </a:prstGeom>
              <a:blipFill>
                <a:blip r:embed="rId6"/>
                <a:stretch>
                  <a:fillRect b="-8163"/>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E6083812-457E-264C-B641-CDDF3F665221}"/>
                  </a:ext>
                </a:extLst>
              </p:cNvPr>
              <p:cNvSpPr/>
              <p:nvPr/>
            </p:nvSpPr>
            <p:spPr>
              <a:xfrm>
                <a:off x="454660" y="1864521"/>
                <a:ext cx="2852640" cy="544765"/>
              </a:xfrm>
              <a:prstGeom prst="rect">
                <a:avLst/>
              </a:prstGeom>
            </p:spPr>
            <p:txBody>
              <a:bodyPr wrap="none">
                <a:spAutoFit/>
              </a:bodyPr>
              <a:lstStyle/>
              <a:p>
                <a:pPr>
                  <a:lnSpc>
                    <a:spcPct val="105000"/>
                  </a:lnSpc>
                  <a:spcBef>
                    <a:spcPts val="1000"/>
                  </a:spcBef>
                </a:pPr>
                <a14:m>
                  <m:oMathPara xmlns:m="http://schemas.openxmlformats.org/officeDocument/2006/math">
                    <m:oMathParaPr>
                      <m:jc m:val="centerGroup"/>
                    </m:oMathParaPr>
                    <m:oMath xmlns:m="http://schemas.openxmlformats.org/officeDocument/2006/math">
                      <m:sSub>
                        <m:sSubPr>
                          <m:ctrlPr>
                            <a:rPr lang="it-IT" sz="2800" i="1" dirty="0" err="1">
                              <a:latin typeface="Cambria Math" panose="02040503050406030204" pitchFamily="18" charset="0"/>
                            </a:rPr>
                          </m:ctrlPr>
                        </m:sSubPr>
                        <m:e>
                          <m:r>
                            <a:rPr lang="it-IT" sz="2800" b="0" i="1" dirty="0" err="1">
                              <a:latin typeface="Cambria Math" panose="02040503050406030204" pitchFamily="18" charset="0"/>
                            </a:rPr>
                            <m:t>𝑃</m:t>
                          </m:r>
                        </m:e>
                        <m:sub>
                          <m:r>
                            <a:rPr lang="it-IT" sz="2800" b="0" i="1" dirty="0" err="1">
                              <a:latin typeface="Cambria Math" panose="02040503050406030204" pitchFamily="18" charset="0"/>
                            </a:rPr>
                            <m:t>𝑥</m:t>
                          </m:r>
                        </m:sub>
                      </m:sSub>
                      <m:r>
                        <a:rPr lang="it-IT" sz="2800" b="0" i="1" dirty="0" err="1">
                          <a:latin typeface="Cambria Math" panose="02040503050406030204" pitchFamily="18" charset="0"/>
                        </a:rPr>
                        <m:t>=</m:t>
                      </m:r>
                      <m:r>
                        <a:rPr lang="it-IT" sz="2800" b="0" i="1" dirty="0" err="1">
                          <a:latin typeface="Cambria Math" panose="02040503050406030204" pitchFamily="18" charset="0"/>
                        </a:rPr>
                        <m:t>𝑇𝑟</m:t>
                      </m:r>
                      <m:d>
                        <m:dPr>
                          <m:ctrlPr>
                            <a:rPr lang="it-IT" sz="2800" b="0" i="1" dirty="0" err="1">
                              <a:latin typeface="Cambria Math" panose="02040503050406030204" pitchFamily="18" charset="0"/>
                            </a:rPr>
                          </m:ctrlPr>
                        </m:dPr>
                        <m:e>
                          <m:d>
                            <m:dPr>
                              <m:begChr m:val="⟨"/>
                              <m:endChr m:val="⟩"/>
                              <m:ctrlPr>
                                <a:rPr lang="it-IT" sz="2800" i="1" dirty="0" err="1">
                                  <a:latin typeface="Cambria Math" panose="02040503050406030204" pitchFamily="18" charset="0"/>
                                </a:rPr>
                              </m:ctrlPr>
                            </m:dPr>
                            <m:e>
                              <m:r>
                                <a:rPr lang="it-IT" sz="2800" i="1" dirty="0" err="1">
                                  <a:latin typeface="Cambria Math" panose="02040503050406030204" pitchFamily="18" charset="0"/>
                                </a:rPr>
                                <m:t>𝑥</m:t>
                              </m:r>
                            </m:e>
                            <m:e>
                              <m:r>
                                <a:rPr lang="it-IT" sz="2800" i="1" dirty="0" err="1">
                                  <a:latin typeface="Cambria Math" panose="02040503050406030204" pitchFamily="18" charset="0"/>
                                </a:rPr>
                                <m:t>𝜌</m:t>
                              </m:r>
                            </m:e>
                            <m:e>
                              <m:r>
                                <a:rPr lang="it-IT" sz="2800" i="1" dirty="0" err="1">
                                  <a:latin typeface="Cambria Math" panose="02040503050406030204" pitchFamily="18" charset="0"/>
                                </a:rPr>
                                <m:t>𝑥</m:t>
                              </m:r>
                            </m:e>
                          </m:d>
                        </m:e>
                      </m:d>
                    </m:oMath>
                  </m:oMathPara>
                </a14:m>
                <a:endParaRPr lang="it-IT" sz="2000" dirty="0" err="1">
                  <a:latin typeface="IBM Plex Sans" charset="0"/>
                  <a:ea typeface="Cambria Math" panose="02040503050406030204" pitchFamily="18" charset="0"/>
                </a:endParaRPr>
              </a:p>
            </p:txBody>
          </p:sp>
        </mc:Choice>
        <mc:Fallback xmlns="">
          <p:sp>
            <p:nvSpPr>
              <p:cNvPr id="17" name="Rectangle 16">
                <a:extLst>
                  <a:ext uri="{FF2B5EF4-FFF2-40B4-BE49-F238E27FC236}">
                    <a16:creationId xmlns:a16="http://schemas.microsoft.com/office/drawing/2014/main" id="{E6083812-457E-264C-B641-CDDF3F665221}"/>
                  </a:ext>
                </a:extLst>
              </p:cNvPr>
              <p:cNvSpPr>
                <a:spLocks noRot="1" noChangeAspect="1" noMove="1" noResize="1" noEditPoints="1" noAdjustHandles="1" noChangeArrowheads="1" noChangeShapeType="1" noTextEdit="1"/>
              </p:cNvSpPr>
              <p:nvPr/>
            </p:nvSpPr>
            <p:spPr>
              <a:xfrm>
                <a:off x="454660" y="1864521"/>
                <a:ext cx="2852640" cy="544765"/>
              </a:xfrm>
              <a:prstGeom prst="rect">
                <a:avLst/>
              </a:prstGeom>
              <a:blipFill>
                <a:blip r:embed="rId7"/>
                <a:stretch>
                  <a:fillRect b="-4545"/>
                </a:stretch>
              </a:blipFill>
            </p:spPr>
            <p:txBody>
              <a:bodyPr/>
              <a:lstStyle/>
              <a:p>
                <a:r>
                  <a:rPr lang="it-IT">
                    <a:noFill/>
                  </a:rPr>
                  <a:t> </a:t>
                </a:r>
              </a:p>
            </p:txBody>
          </p:sp>
        </mc:Fallback>
      </mc:AlternateContent>
      <p:sp>
        <p:nvSpPr>
          <p:cNvPr id="18" name="Rectangle 17">
            <a:extLst>
              <a:ext uri="{FF2B5EF4-FFF2-40B4-BE49-F238E27FC236}">
                <a16:creationId xmlns:a16="http://schemas.microsoft.com/office/drawing/2014/main" id="{5ABDEC47-6395-5142-8E01-7E9B5F1D5063}"/>
              </a:ext>
            </a:extLst>
          </p:cNvPr>
          <p:cNvSpPr/>
          <p:nvPr/>
        </p:nvSpPr>
        <p:spPr>
          <a:xfrm>
            <a:off x="3667751" y="1920240"/>
            <a:ext cx="3926845" cy="338554"/>
          </a:xfrm>
          <a:prstGeom prst="rect">
            <a:avLst/>
          </a:prstGeom>
        </p:spPr>
        <p:txBody>
          <a:bodyPr wrap="square">
            <a:spAutoFit/>
          </a:bodyPr>
          <a:lstStyle/>
          <a:p>
            <a:pPr marL="342900" indent="-342900">
              <a:buFont typeface="Wingdings" pitchFamily="2" charset="2"/>
              <a:buChar char="§"/>
            </a:pPr>
            <a:r>
              <a:rPr lang="it-IT" sz="1600">
                <a:latin typeface="IBM Plex Sans" panose="020B0503050203000203" pitchFamily="34" charset="0"/>
              </a:rPr>
              <a:t>Probability to measure</a:t>
            </a: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E3F8EB8D-8544-874A-A339-DDAB357ECF43}"/>
                  </a:ext>
                </a:extLst>
              </p:cNvPr>
              <p:cNvSpPr txBox="1"/>
              <p:nvPr/>
            </p:nvSpPr>
            <p:spPr>
              <a:xfrm>
                <a:off x="3749040" y="6355080"/>
                <a:ext cx="8595360" cy="530530"/>
              </a:xfrm>
              <a:prstGeom prst="rect">
                <a:avLst/>
              </a:prstGeom>
            </p:spPr>
            <p:txBody>
              <a:bodyPr wrap="none" lIns="0" tIns="0" rIns="0" bIns="0" rtlCol="0">
                <a:noAutofit/>
              </a:bodyPr>
              <a:lstStyle/>
              <a:p>
                <a:pPr algn="ctr">
                  <a:lnSpc>
                    <a:spcPct val="105000"/>
                  </a:lnSpc>
                  <a:spcBef>
                    <a:spcPts val="1000"/>
                  </a:spcBef>
                </a:pPr>
                <a14:m>
                  <m:oMath xmlns:m="http://schemas.openxmlformats.org/officeDocument/2006/math">
                    <m:d>
                      <m:dPr>
                        <m:begChr m:val="|"/>
                        <m:endChr m:val=""/>
                        <m:ctrlPr>
                          <a:rPr lang="it-IT" sz="2800" i="1" dirty="0" err="1" smtClean="0">
                            <a:solidFill>
                              <a:schemeClr val="tx1"/>
                            </a:solidFill>
                            <a:latin typeface="Cambria Math" panose="02040503050406030204" pitchFamily="18" charset="0"/>
                          </a:rPr>
                        </m:ctrlPr>
                      </m:dPr>
                      <m:e>
                        <m:d>
                          <m:dPr>
                            <m:begChr m:val=""/>
                            <m:endChr m:val="⟩"/>
                            <m:ctrlPr>
                              <a:rPr lang="it-IT" sz="2800" i="1" dirty="0" err="1" smtClean="0">
                                <a:solidFill>
                                  <a:schemeClr val="tx1"/>
                                </a:solidFill>
                                <a:latin typeface="Cambria Math" panose="02040503050406030204" pitchFamily="18" charset="0"/>
                              </a:rPr>
                            </m:ctrlPr>
                          </m:dPr>
                          <m:e>
                            <m:r>
                              <a:rPr lang="it-IT" sz="2800" b="0" i="1" dirty="0" err="1" smtClean="0">
                                <a:solidFill>
                                  <a:schemeClr val="tx1"/>
                                </a:solidFill>
                                <a:latin typeface="Cambria Math" panose="02040503050406030204" pitchFamily="18" charset="0"/>
                              </a:rPr>
                              <m:t>𝜓</m:t>
                            </m:r>
                          </m:e>
                        </m:d>
                      </m:e>
                    </m:d>
                    <m:r>
                      <a:rPr lang="it-IT" sz="2800" b="0" i="1" dirty="0" err="1" smtClean="0">
                        <a:solidFill>
                          <a:schemeClr val="tx1"/>
                        </a:solidFill>
                        <a:latin typeface="Cambria Math" panose="02040503050406030204" pitchFamily="18" charset="0"/>
                      </a:rPr>
                      <m:t>     </m:t>
                    </m:r>
                    <m:r>
                      <a:rPr lang="it-IT" sz="2800" i="1" dirty="0" err="1" smtClean="0">
                        <a:solidFill>
                          <a:schemeClr val="tx1"/>
                        </a:solidFill>
                        <a:latin typeface="Cambria Math" panose="02040503050406030204" pitchFamily="18" charset="0"/>
                        <a:ea typeface="Cambria Math" panose="02040503050406030204" pitchFamily="18" charset="0"/>
                      </a:rPr>
                      <m:t>→</m:t>
                    </m:r>
                    <m:r>
                      <a:rPr lang="it-IT" sz="2800" b="0" i="1" dirty="0" err="1" smtClean="0">
                        <a:solidFill>
                          <a:schemeClr val="tx1"/>
                        </a:solidFill>
                        <a:latin typeface="Cambria Math" panose="02040503050406030204" pitchFamily="18" charset="0"/>
                        <a:ea typeface="Cambria Math" panose="02040503050406030204" pitchFamily="18" charset="0"/>
                      </a:rPr>
                      <m:t>     </m:t>
                    </m:r>
                    <m:d>
                      <m:dPr>
                        <m:begChr m:val="|"/>
                        <m:endChr m:val=""/>
                        <m:ctrlPr>
                          <a:rPr lang="it-IT" sz="2800" i="1" dirty="0" err="1">
                            <a:latin typeface="Cambria Math" panose="02040503050406030204" pitchFamily="18" charset="0"/>
                          </a:rPr>
                        </m:ctrlPr>
                      </m:dPr>
                      <m:e>
                        <m:d>
                          <m:dPr>
                            <m:begChr m:val=""/>
                            <m:endChr m:val="⟩"/>
                            <m:ctrlPr>
                              <a:rPr lang="it-IT" sz="2800" i="1" dirty="0" err="1">
                                <a:latin typeface="Cambria Math" panose="02040503050406030204" pitchFamily="18" charset="0"/>
                              </a:rPr>
                            </m:ctrlPr>
                          </m:dPr>
                          <m:e>
                            <m:acc>
                              <m:accPr>
                                <m:chr m:val="̃"/>
                                <m:ctrlPr>
                                  <a:rPr lang="it-IT" sz="2800" i="1" dirty="0" err="1" smtClean="0">
                                    <a:solidFill>
                                      <a:schemeClr val="tx1"/>
                                    </a:solidFill>
                                    <a:latin typeface="Cambria Math" panose="02040503050406030204" pitchFamily="18" charset="0"/>
                                  </a:rPr>
                                </m:ctrlPr>
                              </m:accPr>
                              <m:e>
                                <m:r>
                                  <a:rPr lang="it-IT" sz="2800" b="0" i="1" dirty="0" err="1" smtClean="0">
                                    <a:solidFill>
                                      <a:schemeClr val="tx1"/>
                                    </a:solidFill>
                                    <a:latin typeface="Cambria Math" panose="02040503050406030204" pitchFamily="18" charset="0"/>
                                  </a:rPr>
                                  <m:t>𝜓</m:t>
                                </m:r>
                              </m:e>
                            </m:acc>
                          </m:e>
                        </m:d>
                      </m:e>
                    </m:d>
                  </m:oMath>
                </a14:m>
                <a:r>
                  <a:rPr lang="it-IT" sz="2800" dirty="0" err="1"/>
                  <a:t> </a:t>
                </a:r>
                <a14:m>
                  <m:oMath xmlns:m="http://schemas.openxmlformats.org/officeDocument/2006/math">
                    <m:r>
                      <a:rPr lang="it-IT" sz="2800" i="1" dirty="0" err="1">
                        <a:latin typeface="Cambria Math" panose="02040503050406030204" pitchFamily="18" charset="0"/>
                      </a:rPr>
                      <m:t>=</m:t>
                    </m:r>
                    <m:r>
                      <a:rPr lang="it-IT" sz="2800" i="1" dirty="0" err="1">
                        <a:latin typeface="Cambria Math" panose="02040503050406030204" pitchFamily="18" charset="0"/>
                      </a:rPr>
                      <m:t>𝑅</m:t>
                    </m:r>
                    <m:d>
                      <m:dPr>
                        <m:begChr m:val="|"/>
                        <m:endChr m:val=""/>
                        <m:ctrlPr>
                          <a:rPr lang="it-IT" sz="2800" i="1" dirty="0" err="1">
                            <a:latin typeface="Cambria Math" panose="02040503050406030204" pitchFamily="18" charset="0"/>
                          </a:rPr>
                        </m:ctrlPr>
                      </m:dPr>
                      <m:e>
                        <m:d>
                          <m:dPr>
                            <m:begChr m:val=""/>
                            <m:endChr m:val="⟩"/>
                            <m:ctrlPr>
                              <a:rPr lang="it-IT" sz="2800" i="1" dirty="0" err="1">
                                <a:latin typeface="Cambria Math" panose="02040503050406030204" pitchFamily="18" charset="0"/>
                              </a:rPr>
                            </m:ctrlPr>
                          </m:dPr>
                          <m:e>
                            <m:r>
                              <a:rPr lang="it-IT" sz="2800" i="1" dirty="0" err="1">
                                <a:latin typeface="Cambria Math" panose="02040503050406030204" pitchFamily="18" charset="0"/>
                              </a:rPr>
                              <m:t>𝜓</m:t>
                            </m:r>
                          </m:e>
                        </m:d>
                      </m:e>
                    </m:d>
                    <m:r>
                      <a:rPr lang="it-IT" sz="2800" b="0" i="1" dirty="0" err="1">
                        <a:latin typeface="Cambria Math" panose="02040503050406030204" pitchFamily="18" charset="0"/>
                      </a:rPr>
                      <m:t>    </m:t>
                    </m:r>
                    <m:r>
                      <a:rPr lang="it-IT" sz="2800" i="1" dirty="0" err="1">
                        <a:latin typeface="Cambria Math" panose="02040503050406030204" pitchFamily="18" charset="0"/>
                        <a:ea typeface="Cambria Math" panose="02040503050406030204" pitchFamily="18" charset="0"/>
                      </a:rPr>
                      <m:t>→</m:t>
                    </m:r>
                    <m:r>
                      <a:rPr lang="it-IT" sz="2800" b="0" i="1" dirty="0" err="1">
                        <a:latin typeface="Cambria Math" panose="02040503050406030204" pitchFamily="18" charset="0"/>
                        <a:ea typeface="Cambria Math" panose="02040503050406030204" pitchFamily="18" charset="0"/>
                      </a:rPr>
                      <m:t>     </m:t>
                    </m:r>
                    <m:d>
                      <m:dPr>
                        <m:begChr m:val="|"/>
                        <m:endChr m:val=""/>
                        <m:ctrlPr>
                          <a:rPr lang="it-IT" sz="2800" i="1" dirty="0" err="1">
                            <a:latin typeface="Cambria Math" panose="02040503050406030204" pitchFamily="18" charset="0"/>
                          </a:rPr>
                        </m:ctrlPr>
                      </m:dPr>
                      <m:e>
                        <m:d>
                          <m:dPr>
                            <m:begChr m:val=""/>
                            <m:endChr m:val="⟩"/>
                            <m:ctrlPr>
                              <a:rPr lang="it-IT" sz="2800" i="1" dirty="0" err="1">
                                <a:latin typeface="Cambria Math" panose="02040503050406030204" pitchFamily="18" charset="0"/>
                              </a:rPr>
                            </m:ctrlPr>
                          </m:dPr>
                          <m:e>
                            <m:sSub>
                              <m:sSubPr>
                                <m:ctrlPr>
                                  <a:rPr lang="it-IT" sz="2800" i="1" dirty="0" err="1">
                                    <a:latin typeface="Cambria Math" panose="02040503050406030204" pitchFamily="18" charset="0"/>
                                  </a:rPr>
                                </m:ctrlPr>
                              </m:sSubPr>
                              <m:e>
                                <m:acc>
                                  <m:accPr>
                                    <m:chr m:val="̃"/>
                                    <m:ctrlPr>
                                      <a:rPr lang="it-IT" sz="2800" i="1" dirty="0" err="1">
                                        <a:latin typeface="Cambria Math" panose="02040503050406030204" pitchFamily="18" charset="0"/>
                                      </a:rPr>
                                    </m:ctrlPr>
                                  </m:accPr>
                                  <m:e>
                                    <m:r>
                                      <a:rPr lang="it-IT" sz="2800" b="0" i="1" dirty="0" err="1">
                                        <a:latin typeface="Cambria Math" panose="02040503050406030204" pitchFamily="18" charset="0"/>
                                      </a:rPr>
                                      <m:t>𝜓</m:t>
                                    </m:r>
                                  </m:e>
                                </m:acc>
                              </m:e>
                              <m:sub>
                                <m:r>
                                  <a:rPr lang="it-IT" sz="2800" b="0" i="1" dirty="0" err="1">
                                    <a:latin typeface="Cambria Math" panose="02040503050406030204" pitchFamily="18" charset="0"/>
                                  </a:rPr>
                                  <m:t>𝑚𝑖𝑡𝑖𝑔𝑎𝑡𝑒𝑑</m:t>
                                </m:r>
                              </m:sub>
                            </m:sSub>
                          </m:e>
                        </m:d>
                      </m:e>
                    </m:d>
                    <m:r>
                      <a:rPr lang="it-IT" sz="2800" b="0" i="1" dirty="0" err="1">
                        <a:latin typeface="Cambria Math" panose="02040503050406030204" pitchFamily="18" charset="0"/>
                      </a:rPr>
                      <m:t>=</m:t>
                    </m:r>
                    <m:sSup>
                      <m:sSupPr>
                        <m:ctrlPr>
                          <a:rPr lang="it-IT" sz="2800" b="0" i="1" dirty="0" err="1">
                            <a:latin typeface="Cambria Math" panose="02040503050406030204" pitchFamily="18" charset="0"/>
                          </a:rPr>
                        </m:ctrlPr>
                      </m:sSupPr>
                      <m:e>
                        <m:r>
                          <a:rPr lang="it-IT" sz="2800" b="0" i="1" dirty="0" err="1">
                            <a:latin typeface="Cambria Math" panose="02040503050406030204" pitchFamily="18" charset="0"/>
                          </a:rPr>
                          <m:t>𝐴</m:t>
                        </m:r>
                      </m:e>
                      <m:sup>
                        <m:r>
                          <a:rPr lang="it-IT" sz="2800" b="0" i="1" dirty="0" err="1">
                            <a:latin typeface="Cambria Math" panose="02040503050406030204" pitchFamily="18" charset="0"/>
                          </a:rPr>
                          <m:t>−1</m:t>
                        </m:r>
                      </m:sup>
                    </m:sSup>
                    <m:d>
                      <m:dPr>
                        <m:begChr m:val="|"/>
                        <m:endChr m:val=""/>
                        <m:ctrlPr>
                          <a:rPr lang="it-IT" sz="2800" i="1" dirty="0" err="1">
                            <a:latin typeface="Cambria Math" panose="02040503050406030204" pitchFamily="18" charset="0"/>
                          </a:rPr>
                        </m:ctrlPr>
                      </m:dPr>
                      <m:e>
                        <m:d>
                          <m:dPr>
                            <m:begChr m:val=""/>
                            <m:endChr m:val="⟩"/>
                            <m:ctrlPr>
                              <a:rPr lang="it-IT" sz="2800" i="1" dirty="0" err="1">
                                <a:latin typeface="Cambria Math" panose="02040503050406030204" pitchFamily="18" charset="0"/>
                              </a:rPr>
                            </m:ctrlPr>
                          </m:dPr>
                          <m:e>
                            <m:acc>
                              <m:accPr>
                                <m:chr m:val="̃"/>
                                <m:ctrlPr>
                                  <a:rPr lang="it-IT" sz="2800" i="1" dirty="0" err="1">
                                    <a:latin typeface="Cambria Math" panose="02040503050406030204" pitchFamily="18" charset="0"/>
                                  </a:rPr>
                                </m:ctrlPr>
                              </m:accPr>
                              <m:e>
                                <m:r>
                                  <a:rPr lang="it-IT" sz="2800" i="1" dirty="0" err="1">
                                    <a:latin typeface="Cambria Math" panose="02040503050406030204" pitchFamily="18" charset="0"/>
                                  </a:rPr>
                                  <m:t>𝜓</m:t>
                                </m:r>
                              </m:e>
                            </m:acc>
                          </m:e>
                        </m:d>
                      </m:e>
                    </m:d>
                  </m:oMath>
                </a14:m>
                <a:endParaRPr lang="it-IT" sz="2800" dirty="0" err="1">
                  <a:solidFill>
                    <a:schemeClr val="tx1"/>
                  </a:solidFill>
                  <a:latin typeface="IBM Plex Sans" charset="0"/>
                  <a:ea typeface="IBM Plex Sans" charset="0"/>
                  <a:cs typeface="IBM Plex Sans" charset="0"/>
                </a:endParaRPr>
              </a:p>
            </p:txBody>
          </p:sp>
        </mc:Choice>
        <mc:Fallback xmlns="">
          <p:sp>
            <p:nvSpPr>
              <p:cNvPr id="20" name="TextBox 19">
                <a:extLst>
                  <a:ext uri="{FF2B5EF4-FFF2-40B4-BE49-F238E27FC236}">
                    <a16:creationId xmlns:a16="http://schemas.microsoft.com/office/drawing/2014/main" id="{E3F8EB8D-8544-874A-A339-DDAB357ECF43}"/>
                  </a:ext>
                </a:extLst>
              </p:cNvPr>
              <p:cNvSpPr txBox="1">
                <a:spLocks noRot="1" noChangeAspect="1" noMove="1" noResize="1" noEditPoints="1" noAdjustHandles="1" noChangeArrowheads="1" noChangeShapeType="1" noTextEdit="1"/>
              </p:cNvSpPr>
              <p:nvPr/>
            </p:nvSpPr>
            <p:spPr>
              <a:xfrm>
                <a:off x="3749040" y="6355080"/>
                <a:ext cx="8595360" cy="530530"/>
              </a:xfrm>
              <a:prstGeom prst="rect">
                <a:avLst/>
              </a:prstGeom>
              <a:blipFill>
                <a:blip r:embed="rId8"/>
                <a:stretch>
                  <a:fillRect l="-3835" t="-183721" r="-5162" b="-269767"/>
                </a:stretch>
              </a:blipFill>
            </p:spPr>
            <p:txBody>
              <a:bodyPr/>
              <a:lstStyle/>
              <a:p>
                <a:r>
                  <a:rPr lang="it-IT">
                    <a:noFill/>
                  </a:rPr>
                  <a:t> </a:t>
                </a:r>
              </a:p>
            </p:txBody>
          </p:sp>
        </mc:Fallback>
      </mc:AlternateContent>
      <p:sp>
        <p:nvSpPr>
          <p:cNvPr id="21" name="Rectangle 20">
            <a:extLst>
              <a:ext uri="{FF2B5EF4-FFF2-40B4-BE49-F238E27FC236}">
                <a16:creationId xmlns:a16="http://schemas.microsoft.com/office/drawing/2014/main" id="{8C3AFE10-AE21-1447-9FAC-9B695301C745}"/>
              </a:ext>
            </a:extLst>
          </p:cNvPr>
          <p:cNvSpPr/>
          <p:nvPr/>
        </p:nvSpPr>
        <p:spPr>
          <a:xfrm>
            <a:off x="454660" y="6500892"/>
            <a:ext cx="2852639" cy="338554"/>
          </a:xfrm>
          <a:prstGeom prst="rect">
            <a:avLst/>
          </a:prstGeom>
        </p:spPr>
        <p:txBody>
          <a:bodyPr wrap="square">
            <a:spAutoFit/>
          </a:bodyPr>
          <a:lstStyle/>
          <a:p>
            <a:r>
              <a:rPr lang="it-IT" sz="1600" b="1">
                <a:latin typeface="IBM Plex Sans" panose="020B0503050203000203" pitchFamily="34" charset="0"/>
              </a:rPr>
              <a:t>Rotation error mitigation</a:t>
            </a:r>
          </a:p>
        </p:txBody>
      </p:sp>
      <p:sp>
        <p:nvSpPr>
          <p:cNvPr id="22" name="Rectangle 21">
            <a:extLst>
              <a:ext uri="{FF2B5EF4-FFF2-40B4-BE49-F238E27FC236}">
                <a16:creationId xmlns:a16="http://schemas.microsoft.com/office/drawing/2014/main" id="{2D504C0A-B0C0-C349-8A6A-4E094361FEDF}"/>
              </a:ext>
            </a:extLst>
          </p:cNvPr>
          <p:cNvSpPr/>
          <p:nvPr/>
        </p:nvSpPr>
        <p:spPr>
          <a:xfrm rot="18954465">
            <a:off x="10882084" y="3616910"/>
            <a:ext cx="2884051" cy="461665"/>
          </a:xfrm>
          <a:prstGeom prst="rect">
            <a:avLst/>
          </a:prstGeom>
          <a:noFill/>
        </p:spPr>
        <p:txBody>
          <a:bodyPr wrap="square" lIns="91440" tIns="45720" rIns="91440" bIns="45720">
            <a:spAutoFit/>
          </a:bodyPr>
          <a:lstStyle/>
          <a:p>
            <a:pPr algn="ctr"/>
            <a:r>
              <a:rPr lang="en-GB" sz="2400" b="1">
                <a:ln w="10160">
                  <a:solidFill>
                    <a:schemeClr val="accent5"/>
                  </a:solidFill>
                  <a:prstDash val="solid"/>
                </a:ln>
                <a:solidFill>
                  <a:srgbClr val="FFFFFF"/>
                </a:solidFill>
                <a:effectLst>
                  <a:outerShdw blurRad="38100" dist="22860" dir="5400000" algn="tl" rotWithShape="0">
                    <a:srgbClr val="000000">
                      <a:alpha val="30000"/>
                    </a:srgbClr>
                  </a:outerShdw>
                </a:effectLst>
              </a:rPr>
              <a:t>Example</a:t>
            </a:r>
          </a:p>
        </p:txBody>
      </p:sp>
      <p:sp>
        <p:nvSpPr>
          <p:cNvPr id="24" name="Rectangle 23">
            <a:extLst>
              <a:ext uri="{FF2B5EF4-FFF2-40B4-BE49-F238E27FC236}">
                <a16:creationId xmlns:a16="http://schemas.microsoft.com/office/drawing/2014/main" id="{A0E0B4A9-4BFD-7A45-B050-572A248E313A}"/>
              </a:ext>
            </a:extLst>
          </p:cNvPr>
          <p:cNvSpPr/>
          <p:nvPr/>
        </p:nvSpPr>
        <p:spPr>
          <a:xfrm>
            <a:off x="11338560" y="698500"/>
            <a:ext cx="3055644" cy="461665"/>
          </a:xfrm>
          <a:prstGeom prst="rect">
            <a:avLst/>
          </a:prstGeom>
          <a:noFill/>
        </p:spPr>
        <p:txBody>
          <a:bodyPr wrap="none" lIns="91440" tIns="45720" rIns="91440" bIns="45720">
            <a:spAutoFit/>
          </a:bodyPr>
          <a:lstStyle/>
          <a:p>
            <a:pPr algn="ctr"/>
            <a:r>
              <a:rPr lang="en-GB" sz="2400" b="1" cap="none" spc="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Approfondire teoria</a:t>
            </a:r>
          </a:p>
        </p:txBody>
      </p:sp>
    </p:spTree>
    <p:extLst>
      <p:ext uri="{BB962C8B-B14F-4D97-AF65-F5344CB8AC3E}">
        <p14:creationId xmlns:p14="http://schemas.microsoft.com/office/powerpoint/2010/main" val="340478246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FC6DC0F-20CB-8642-89F2-B39B771D84CC}"/>
              </a:ext>
            </a:extLst>
          </p:cNvPr>
          <p:cNvSpPr>
            <a:spLocks noGrp="1"/>
          </p:cNvSpPr>
          <p:nvPr>
            <p:ph type="body" sz="quarter" idx="11"/>
          </p:nvPr>
        </p:nvSpPr>
        <p:spPr/>
        <p:txBody>
          <a:bodyPr/>
          <a:lstStyle/>
          <a:p>
            <a:r>
              <a:rPr lang="it-IT"/>
              <a:t>Error mitigation</a:t>
            </a:r>
          </a:p>
        </p:txBody>
      </p:sp>
      <p:sp>
        <p:nvSpPr>
          <p:cNvPr id="3" name="Title 2">
            <a:extLst>
              <a:ext uri="{FF2B5EF4-FFF2-40B4-BE49-F238E27FC236}">
                <a16:creationId xmlns:a16="http://schemas.microsoft.com/office/drawing/2014/main" id="{C185E944-B7E2-D843-9010-83D182066E49}"/>
              </a:ext>
            </a:extLst>
          </p:cNvPr>
          <p:cNvSpPr>
            <a:spLocks noGrp="1"/>
          </p:cNvSpPr>
          <p:nvPr>
            <p:ph type="title"/>
          </p:nvPr>
        </p:nvSpPr>
        <p:spPr/>
        <p:txBody>
          <a:bodyPr/>
          <a:lstStyle/>
          <a:p>
            <a:r>
              <a:rPr lang="it-IT"/>
              <a:t>Error Mitigation with Qiskit Ignis: Rotation gate</a:t>
            </a:r>
          </a:p>
        </p:txBody>
      </p:sp>
      <p:sp>
        <p:nvSpPr>
          <p:cNvPr id="15" name="Rectangle 14">
            <a:extLst>
              <a:ext uri="{FF2B5EF4-FFF2-40B4-BE49-F238E27FC236}">
                <a16:creationId xmlns:a16="http://schemas.microsoft.com/office/drawing/2014/main" id="{7EBACC56-B3BF-7240-ACCF-A950A15831FA}"/>
              </a:ext>
            </a:extLst>
          </p:cNvPr>
          <p:cNvSpPr/>
          <p:nvPr/>
        </p:nvSpPr>
        <p:spPr>
          <a:xfrm>
            <a:off x="457200" y="7574220"/>
            <a:ext cx="9326880" cy="253916"/>
          </a:xfrm>
          <a:prstGeom prst="rect">
            <a:avLst/>
          </a:prstGeom>
        </p:spPr>
        <p:txBody>
          <a:bodyPr wrap="square">
            <a:spAutoFit/>
          </a:bodyPr>
          <a:lstStyle/>
          <a:p>
            <a:r>
              <a:rPr lang="it-IT" sz="1050">
                <a:hlinkClick r:id="rId2"/>
              </a:rPr>
              <a:t>https://github.com/Qiskit/</a:t>
            </a:r>
            <a:r>
              <a:rPr lang="it-IT" sz="1050">
                <a:latin typeface="IBM Plex Sans" panose="020B0503050203000203" pitchFamily="34" charset="0"/>
                <a:hlinkClick r:id="rId2"/>
              </a:rPr>
              <a:t>qiskit-community-tutorials</a:t>
            </a:r>
            <a:r>
              <a:rPr lang="it-IT" sz="1050">
                <a:hlinkClick r:id="rId2"/>
              </a:rPr>
              <a:t>/blob/master/ignis/measurement_error_mitigation.ipynb</a:t>
            </a:r>
            <a:endParaRPr lang="it-IT" sz="1050">
              <a:latin typeface="IBM Plex Sans" panose="020B0503050203000203" pitchFamily="34" charset="0"/>
            </a:endParaRP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3702793-95AD-304B-BB1C-C837040FF462}"/>
                  </a:ext>
                </a:extLst>
              </p:cNvPr>
              <p:cNvSpPr txBox="1"/>
              <p:nvPr/>
            </p:nvSpPr>
            <p:spPr>
              <a:xfrm>
                <a:off x="3749040" y="6355080"/>
                <a:ext cx="8595360" cy="530530"/>
              </a:xfrm>
              <a:prstGeom prst="rect">
                <a:avLst/>
              </a:prstGeom>
            </p:spPr>
            <p:txBody>
              <a:bodyPr wrap="none" lIns="0" tIns="0" rIns="0" bIns="0" rtlCol="0">
                <a:noAutofit/>
              </a:bodyPr>
              <a:lstStyle/>
              <a:p>
                <a:pPr algn="ctr">
                  <a:lnSpc>
                    <a:spcPct val="105000"/>
                  </a:lnSpc>
                  <a:spcBef>
                    <a:spcPts val="1000"/>
                  </a:spcBef>
                </a:pPr>
                <a14:m>
                  <m:oMath xmlns:m="http://schemas.openxmlformats.org/officeDocument/2006/math">
                    <m:d>
                      <m:dPr>
                        <m:begChr m:val="|"/>
                        <m:endChr m:val=""/>
                        <m:ctrlPr>
                          <a:rPr lang="it-IT" sz="2800" i="1" dirty="0" err="1" smtClean="0">
                            <a:solidFill>
                              <a:schemeClr val="tx1"/>
                            </a:solidFill>
                            <a:latin typeface="Cambria Math" panose="02040503050406030204" pitchFamily="18" charset="0"/>
                          </a:rPr>
                        </m:ctrlPr>
                      </m:dPr>
                      <m:e>
                        <m:d>
                          <m:dPr>
                            <m:begChr m:val=""/>
                            <m:endChr m:val="⟩"/>
                            <m:ctrlPr>
                              <a:rPr lang="it-IT" sz="2800" i="1" dirty="0" err="1" smtClean="0">
                                <a:solidFill>
                                  <a:schemeClr val="tx1"/>
                                </a:solidFill>
                                <a:latin typeface="Cambria Math" panose="02040503050406030204" pitchFamily="18" charset="0"/>
                              </a:rPr>
                            </m:ctrlPr>
                          </m:dPr>
                          <m:e>
                            <m:r>
                              <a:rPr lang="it-IT" sz="2800" b="0" i="1" dirty="0" err="1" smtClean="0">
                                <a:solidFill>
                                  <a:schemeClr val="tx1"/>
                                </a:solidFill>
                                <a:latin typeface="Cambria Math" panose="02040503050406030204" pitchFamily="18" charset="0"/>
                              </a:rPr>
                              <m:t>𝜓</m:t>
                            </m:r>
                          </m:e>
                        </m:d>
                      </m:e>
                    </m:d>
                    <m:r>
                      <a:rPr lang="it-IT" sz="2800" b="0" i="1" dirty="0" err="1" smtClean="0">
                        <a:solidFill>
                          <a:schemeClr val="tx1"/>
                        </a:solidFill>
                        <a:latin typeface="Cambria Math" panose="02040503050406030204" pitchFamily="18" charset="0"/>
                      </a:rPr>
                      <m:t>     </m:t>
                    </m:r>
                    <m:r>
                      <a:rPr lang="it-IT" sz="2800" i="1" dirty="0" err="1" smtClean="0">
                        <a:solidFill>
                          <a:schemeClr val="tx1"/>
                        </a:solidFill>
                        <a:latin typeface="Cambria Math" panose="02040503050406030204" pitchFamily="18" charset="0"/>
                        <a:ea typeface="Cambria Math" panose="02040503050406030204" pitchFamily="18" charset="0"/>
                      </a:rPr>
                      <m:t>→</m:t>
                    </m:r>
                    <m:r>
                      <a:rPr lang="it-IT" sz="2800" b="0" i="1" dirty="0" err="1" smtClean="0">
                        <a:solidFill>
                          <a:schemeClr val="tx1"/>
                        </a:solidFill>
                        <a:latin typeface="Cambria Math" panose="02040503050406030204" pitchFamily="18" charset="0"/>
                        <a:ea typeface="Cambria Math" panose="02040503050406030204" pitchFamily="18" charset="0"/>
                      </a:rPr>
                      <m:t>     </m:t>
                    </m:r>
                    <m:d>
                      <m:dPr>
                        <m:begChr m:val="|"/>
                        <m:endChr m:val=""/>
                        <m:ctrlPr>
                          <a:rPr lang="it-IT" sz="2800" i="1" dirty="0" err="1">
                            <a:latin typeface="Cambria Math" panose="02040503050406030204" pitchFamily="18" charset="0"/>
                          </a:rPr>
                        </m:ctrlPr>
                      </m:dPr>
                      <m:e>
                        <m:d>
                          <m:dPr>
                            <m:begChr m:val=""/>
                            <m:endChr m:val="⟩"/>
                            <m:ctrlPr>
                              <a:rPr lang="it-IT" sz="2800" i="1" dirty="0" err="1">
                                <a:latin typeface="Cambria Math" panose="02040503050406030204" pitchFamily="18" charset="0"/>
                              </a:rPr>
                            </m:ctrlPr>
                          </m:dPr>
                          <m:e>
                            <m:acc>
                              <m:accPr>
                                <m:chr m:val="̃"/>
                                <m:ctrlPr>
                                  <a:rPr lang="it-IT" sz="2800" i="1" dirty="0" err="1" smtClean="0">
                                    <a:solidFill>
                                      <a:schemeClr val="tx1"/>
                                    </a:solidFill>
                                    <a:latin typeface="Cambria Math" panose="02040503050406030204" pitchFamily="18" charset="0"/>
                                  </a:rPr>
                                </m:ctrlPr>
                              </m:accPr>
                              <m:e>
                                <m:r>
                                  <a:rPr lang="it-IT" sz="2800" b="0" i="1" dirty="0" err="1" smtClean="0">
                                    <a:solidFill>
                                      <a:schemeClr val="tx1"/>
                                    </a:solidFill>
                                    <a:latin typeface="Cambria Math" panose="02040503050406030204" pitchFamily="18" charset="0"/>
                                  </a:rPr>
                                  <m:t>𝜓</m:t>
                                </m:r>
                              </m:e>
                            </m:acc>
                          </m:e>
                        </m:d>
                      </m:e>
                    </m:d>
                  </m:oMath>
                </a14:m>
                <a:r>
                  <a:rPr lang="it-IT" sz="2800" dirty="0" err="1"/>
                  <a:t> </a:t>
                </a:r>
                <a14:m>
                  <m:oMath xmlns:m="http://schemas.openxmlformats.org/officeDocument/2006/math">
                    <m:r>
                      <a:rPr lang="it-IT" sz="2800" i="1" dirty="0" err="1">
                        <a:latin typeface="Cambria Math" panose="02040503050406030204" pitchFamily="18" charset="0"/>
                      </a:rPr>
                      <m:t>=</m:t>
                    </m:r>
                    <m:r>
                      <a:rPr lang="it-IT" sz="2800" i="1" dirty="0" err="1">
                        <a:latin typeface="Cambria Math" panose="02040503050406030204" pitchFamily="18" charset="0"/>
                      </a:rPr>
                      <m:t>𝑅</m:t>
                    </m:r>
                    <m:d>
                      <m:dPr>
                        <m:begChr m:val="|"/>
                        <m:endChr m:val=""/>
                        <m:ctrlPr>
                          <a:rPr lang="it-IT" sz="2800" i="1" dirty="0" err="1">
                            <a:latin typeface="Cambria Math" panose="02040503050406030204" pitchFamily="18" charset="0"/>
                          </a:rPr>
                        </m:ctrlPr>
                      </m:dPr>
                      <m:e>
                        <m:d>
                          <m:dPr>
                            <m:begChr m:val=""/>
                            <m:endChr m:val="⟩"/>
                            <m:ctrlPr>
                              <a:rPr lang="it-IT" sz="2800" i="1" dirty="0" err="1">
                                <a:latin typeface="Cambria Math" panose="02040503050406030204" pitchFamily="18" charset="0"/>
                              </a:rPr>
                            </m:ctrlPr>
                          </m:dPr>
                          <m:e>
                            <m:r>
                              <a:rPr lang="it-IT" sz="2800" i="1" dirty="0" err="1">
                                <a:latin typeface="Cambria Math" panose="02040503050406030204" pitchFamily="18" charset="0"/>
                              </a:rPr>
                              <m:t>𝜓</m:t>
                            </m:r>
                          </m:e>
                        </m:d>
                      </m:e>
                    </m:d>
                    <m:r>
                      <a:rPr lang="it-IT" sz="2800" b="0" i="1" dirty="0" err="1">
                        <a:latin typeface="Cambria Math" panose="02040503050406030204" pitchFamily="18" charset="0"/>
                      </a:rPr>
                      <m:t>    </m:t>
                    </m:r>
                    <m:r>
                      <a:rPr lang="it-IT" sz="2800" i="1" dirty="0" err="1">
                        <a:latin typeface="Cambria Math" panose="02040503050406030204" pitchFamily="18" charset="0"/>
                        <a:ea typeface="Cambria Math" panose="02040503050406030204" pitchFamily="18" charset="0"/>
                      </a:rPr>
                      <m:t>→</m:t>
                    </m:r>
                    <m:r>
                      <a:rPr lang="it-IT" sz="2800" b="0" i="1" dirty="0" err="1">
                        <a:latin typeface="Cambria Math" panose="02040503050406030204" pitchFamily="18" charset="0"/>
                        <a:ea typeface="Cambria Math" panose="02040503050406030204" pitchFamily="18" charset="0"/>
                      </a:rPr>
                      <m:t>     </m:t>
                    </m:r>
                    <m:d>
                      <m:dPr>
                        <m:begChr m:val="|"/>
                        <m:endChr m:val=""/>
                        <m:ctrlPr>
                          <a:rPr lang="it-IT" sz="2800" i="1" dirty="0" err="1">
                            <a:latin typeface="Cambria Math" panose="02040503050406030204" pitchFamily="18" charset="0"/>
                          </a:rPr>
                        </m:ctrlPr>
                      </m:dPr>
                      <m:e>
                        <m:d>
                          <m:dPr>
                            <m:begChr m:val=""/>
                            <m:endChr m:val="⟩"/>
                            <m:ctrlPr>
                              <a:rPr lang="it-IT" sz="2800" i="1" dirty="0" err="1">
                                <a:latin typeface="Cambria Math" panose="02040503050406030204" pitchFamily="18" charset="0"/>
                              </a:rPr>
                            </m:ctrlPr>
                          </m:dPr>
                          <m:e>
                            <m:sSub>
                              <m:sSubPr>
                                <m:ctrlPr>
                                  <a:rPr lang="it-IT" sz="2800" i="1" dirty="0" err="1">
                                    <a:latin typeface="Cambria Math" panose="02040503050406030204" pitchFamily="18" charset="0"/>
                                  </a:rPr>
                                </m:ctrlPr>
                              </m:sSubPr>
                              <m:e>
                                <m:acc>
                                  <m:accPr>
                                    <m:chr m:val="̃"/>
                                    <m:ctrlPr>
                                      <a:rPr lang="it-IT" sz="2800" i="1" dirty="0" err="1">
                                        <a:latin typeface="Cambria Math" panose="02040503050406030204" pitchFamily="18" charset="0"/>
                                      </a:rPr>
                                    </m:ctrlPr>
                                  </m:accPr>
                                  <m:e>
                                    <m:r>
                                      <a:rPr lang="it-IT" sz="2800" b="0" i="1" dirty="0" err="1">
                                        <a:latin typeface="Cambria Math" panose="02040503050406030204" pitchFamily="18" charset="0"/>
                                      </a:rPr>
                                      <m:t>𝜓</m:t>
                                    </m:r>
                                  </m:e>
                                </m:acc>
                              </m:e>
                              <m:sub>
                                <m:r>
                                  <a:rPr lang="it-IT" sz="2800" b="0" i="1" dirty="0" err="1">
                                    <a:latin typeface="Cambria Math" panose="02040503050406030204" pitchFamily="18" charset="0"/>
                                  </a:rPr>
                                  <m:t>𝑚𝑖𝑡𝑖𝑔𝑎𝑡𝑒𝑑</m:t>
                                </m:r>
                              </m:sub>
                            </m:sSub>
                          </m:e>
                        </m:d>
                      </m:e>
                    </m:d>
                    <m:r>
                      <a:rPr lang="it-IT" sz="2800" b="0" i="1" dirty="0" err="1">
                        <a:latin typeface="Cambria Math" panose="02040503050406030204" pitchFamily="18" charset="0"/>
                      </a:rPr>
                      <m:t>=</m:t>
                    </m:r>
                    <m:sSup>
                      <m:sSupPr>
                        <m:ctrlPr>
                          <a:rPr lang="it-IT" sz="2800" b="0" i="1" dirty="0" err="1">
                            <a:latin typeface="Cambria Math" panose="02040503050406030204" pitchFamily="18" charset="0"/>
                          </a:rPr>
                        </m:ctrlPr>
                      </m:sSupPr>
                      <m:e>
                        <m:r>
                          <a:rPr lang="it-IT" sz="2800" b="0" i="1" dirty="0" err="1">
                            <a:latin typeface="Cambria Math" panose="02040503050406030204" pitchFamily="18" charset="0"/>
                          </a:rPr>
                          <m:t>𝐴</m:t>
                        </m:r>
                      </m:e>
                      <m:sup>
                        <m:r>
                          <a:rPr lang="it-IT" sz="2800" b="0" i="1" dirty="0" err="1">
                            <a:latin typeface="Cambria Math" panose="02040503050406030204" pitchFamily="18" charset="0"/>
                          </a:rPr>
                          <m:t>−1</m:t>
                        </m:r>
                      </m:sup>
                    </m:sSup>
                    <m:d>
                      <m:dPr>
                        <m:begChr m:val="|"/>
                        <m:endChr m:val=""/>
                        <m:ctrlPr>
                          <a:rPr lang="it-IT" sz="2800" i="1" dirty="0" err="1">
                            <a:latin typeface="Cambria Math" panose="02040503050406030204" pitchFamily="18" charset="0"/>
                          </a:rPr>
                        </m:ctrlPr>
                      </m:dPr>
                      <m:e>
                        <m:d>
                          <m:dPr>
                            <m:begChr m:val=""/>
                            <m:endChr m:val="⟩"/>
                            <m:ctrlPr>
                              <a:rPr lang="it-IT" sz="2800" i="1" dirty="0" err="1">
                                <a:latin typeface="Cambria Math" panose="02040503050406030204" pitchFamily="18" charset="0"/>
                              </a:rPr>
                            </m:ctrlPr>
                          </m:dPr>
                          <m:e>
                            <m:acc>
                              <m:accPr>
                                <m:chr m:val="̃"/>
                                <m:ctrlPr>
                                  <a:rPr lang="it-IT" sz="2800" i="1" dirty="0" err="1">
                                    <a:latin typeface="Cambria Math" panose="02040503050406030204" pitchFamily="18" charset="0"/>
                                  </a:rPr>
                                </m:ctrlPr>
                              </m:accPr>
                              <m:e>
                                <m:r>
                                  <a:rPr lang="it-IT" sz="2800" i="1" dirty="0" err="1">
                                    <a:latin typeface="Cambria Math" panose="02040503050406030204" pitchFamily="18" charset="0"/>
                                  </a:rPr>
                                  <m:t>𝜓</m:t>
                                </m:r>
                              </m:e>
                            </m:acc>
                          </m:e>
                        </m:d>
                      </m:e>
                    </m:d>
                  </m:oMath>
                </a14:m>
                <a:endParaRPr lang="it-IT" sz="2800" dirty="0" err="1">
                  <a:solidFill>
                    <a:schemeClr val="tx1"/>
                  </a:solidFill>
                  <a:latin typeface="IBM Plex Sans" charset="0"/>
                  <a:ea typeface="IBM Plex Sans" charset="0"/>
                  <a:cs typeface="IBM Plex Sans" charset="0"/>
                </a:endParaRPr>
              </a:p>
            </p:txBody>
          </p:sp>
        </mc:Choice>
        <mc:Fallback xmlns="">
          <p:sp>
            <p:nvSpPr>
              <p:cNvPr id="19" name="TextBox 18">
                <a:extLst>
                  <a:ext uri="{FF2B5EF4-FFF2-40B4-BE49-F238E27FC236}">
                    <a16:creationId xmlns:a16="http://schemas.microsoft.com/office/drawing/2014/main" id="{C3702793-95AD-304B-BB1C-C837040FF462}"/>
                  </a:ext>
                </a:extLst>
              </p:cNvPr>
              <p:cNvSpPr txBox="1">
                <a:spLocks noRot="1" noChangeAspect="1" noMove="1" noResize="1" noEditPoints="1" noAdjustHandles="1" noChangeArrowheads="1" noChangeShapeType="1" noTextEdit="1"/>
              </p:cNvSpPr>
              <p:nvPr/>
            </p:nvSpPr>
            <p:spPr>
              <a:xfrm>
                <a:off x="3749040" y="6355080"/>
                <a:ext cx="8595360" cy="530530"/>
              </a:xfrm>
              <a:prstGeom prst="rect">
                <a:avLst/>
              </a:prstGeom>
              <a:blipFill>
                <a:blip r:embed="rId3"/>
                <a:stretch>
                  <a:fillRect l="-3835" t="-183721" r="-5162" b="-269767"/>
                </a:stretch>
              </a:blipFill>
            </p:spPr>
            <p:txBody>
              <a:bodyPr/>
              <a:lstStyle/>
              <a:p>
                <a:r>
                  <a:rPr lang="it-IT">
                    <a:noFill/>
                  </a:rPr>
                  <a:t> </a:t>
                </a:r>
              </a:p>
            </p:txBody>
          </p:sp>
        </mc:Fallback>
      </mc:AlternateContent>
      <p:sp>
        <p:nvSpPr>
          <p:cNvPr id="22" name="Rectangle 21">
            <a:extLst>
              <a:ext uri="{FF2B5EF4-FFF2-40B4-BE49-F238E27FC236}">
                <a16:creationId xmlns:a16="http://schemas.microsoft.com/office/drawing/2014/main" id="{8BD82A44-FA08-6D49-A5EC-2C71FE8B7DCD}"/>
              </a:ext>
            </a:extLst>
          </p:cNvPr>
          <p:cNvSpPr/>
          <p:nvPr/>
        </p:nvSpPr>
        <p:spPr>
          <a:xfrm>
            <a:off x="454660" y="6500892"/>
            <a:ext cx="2852639" cy="338554"/>
          </a:xfrm>
          <a:prstGeom prst="rect">
            <a:avLst/>
          </a:prstGeom>
        </p:spPr>
        <p:txBody>
          <a:bodyPr wrap="square">
            <a:spAutoFit/>
          </a:bodyPr>
          <a:lstStyle/>
          <a:p>
            <a:r>
              <a:rPr lang="it-IT" sz="1600" b="1">
                <a:latin typeface="IBM Plex Sans" panose="020B0503050203000203" pitchFamily="34" charset="0"/>
              </a:rPr>
              <a:t>Rotation error mitigation</a:t>
            </a:r>
          </a:p>
        </p:txBody>
      </p:sp>
      <p:pic>
        <p:nvPicPr>
          <p:cNvPr id="8" name="Picture 7">
            <a:extLst>
              <a:ext uri="{FF2B5EF4-FFF2-40B4-BE49-F238E27FC236}">
                <a16:creationId xmlns:a16="http://schemas.microsoft.com/office/drawing/2014/main" id="{87901896-4E8A-EE4C-A3F5-20EF5E4F21C9}"/>
              </a:ext>
            </a:extLst>
          </p:cNvPr>
          <p:cNvPicPr>
            <a:picLocks noChangeAspect="1"/>
          </p:cNvPicPr>
          <p:nvPr/>
        </p:nvPicPr>
        <p:blipFill>
          <a:blip r:embed="rId4"/>
          <a:stretch>
            <a:fillRect/>
          </a:stretch>
        </p:blipFill>
        <p:spPr>
          <a:xfrm>
            <a:off x="11018520" y="-1"/>
            <a:ext cx="3611880" cy="1563351"/>
          </a:xfrm>
          <a:prstGeom prst="rect">
            <a:avLst/>
          </a:prstGeom>
        </p:spPr>
      </p:pic>
      <p:sp>
        <p:nvSpPr>
          <p:cNvPr id="23" name="Rectangle 22">
            <a:extLst>
              <a:ext uri="{FF2B5EF4-FFF2-40B4-BE49-F238E27FC236}">
                <a16:creationId xmlns:a16="http://schemas.microsoft.com/office/drawing/2014/main" id="{1576C2CD-2E1F-3447-89DD-39377F1CC242}"/>
              </a:ext>
            </a:extLst>
          </p:cNvPr>
          <p:cNvSpPr/>
          <p:nvPr/>
        </p:nvSpPr>
        <p:spPr>
          <a:xfrm>
            <a:off x="694086" y="1667298"/>
            <a:ext cx="1864613" cy="400110"/>
          </a:xfrm>
          <a:prstGeom prst="rect">
            <a:avLst/>
          </a:prstGeom>
        </p:spPr>
        <p:txBody>
          <a:bodyPr wrap="none">
            <a:spAutoFit/>
          </a:bodyPr>
          <a:lstStyle/>
          <a:p>
            <a:r>
              <a:rPr lang="it-IT" sz="2000" b="1">
                <a:latin typeface="IBM Plex Sans" panose="020B0503050203000203" pitchFamily="34" charset="0"/>
              </a:rPr>
              <a:t>ibmq_armonk</a:t>
            </a:r>
          </a:p>
        </p:txBody>
      </p:sp>
      <p:graphicFrame>
        <p:nvGraphicFramePr>
          <p:cNvPr id="24" name="Table 23">
            <a:extLst>
              <a:ext uri="{FF2B5EF4-FFF2-40B4-BE49-F238E27FC236}">
                <a16:creationId xmlns:a16="http://schemas.microsoft.com/office/drawing/2014/main" id="{7C278B4E-A90F-E74F-A4B4-FF93DF286FEB}"/>
              </a:ext>
            </a:extLst>
          </p:cNvPr>
          <p:cNvGraphicFramePr>
            <a:graphicFrameLocks noGrp="1"/>
          </p:cNvGraphicFramePr>
          <p:nvPr>
            <p:extLst>
              <p:ext uri="{D42A27DB-BD31-4B8C-83A1-F6EECF244321}">
                <p14:modId xmlns:p14="http://schemas.microsoft.com/office/powerpoint/2010/main" val="3032850528"/>
              </p:ext>
            </p:extLst>
          </p:nvPr>
        </p:nvGraphicFramePr>
        <p:xfrm>
          <a:off x="5877560" y="1878985"/>
          <a:ext cx="8275320" cy="3716786"/>
        </p:xfrm>
        <a:graphic>
          <a:graphicData uri="http://schemas.openxmlformats.org/drawingml/2006/table">
            <a:tbl>
              <a:tblPr firstRow="1">
                <a:tableStyleId>{5C22544A-7EE6-4342-B048-85BDC9FD1C3A}</a:tableStyleId>
              </a:tblPr>
              <a:tblGrid>
                <a:gridCol w="474980">
                  <a:extLst>
                    <a:ext uri="{9D8B030D-6E8A-4147-A177-3AD203B41FA5}">
                      <a16:colId xmlns:a16="http://schemas.microsoft.com/office/drawing/2014/main" val="2665439952"/>
                    </a:ext>
                  </a:extLst>
                </a:gridCol>
                <a:gridCol w="777240">
                  <a:extLst>
                    <a:ext uri="{9D8B030D-6E8A-4147-A177-3AD203B41FA5}">
                      <a16:colId xmlns:a16="http://schemas.microsoft.com/office/drawing/2014/main" val="3417727562"/>
                    </a:ext>
                  </a:extLst>
                </a:gridCol>
                <a:gridCol w="822960">
                  <a:extLst>
                    <a:ext uri="{9D8B030D-6E8A-4147-A177-3AD203B41FA5}">
                      <a16:colId xmlns:a16="http://schemas.microsoft.com/office/drawing/2014/main" val="3124198543"/>
                    </a:ext>
                  </a:extLst>
                </a:gridCol>
                <a:gridCol w="1097280">
                  <a:extLst>
                    <a:ext uri="{9D8B030D-6E8A-4147-A177-3AD203B41FA5}">
                      <a16:colId xmlns:a16="http://schemas.microsoft.com/office/drawing/2014/main" val="4062251222"/>
                    </a:ext>
                  </a:extLst>
                </a:gridCol>
                <a:gridCol w="953065">
                  <a:extLst>
                    <a:ext uri="{9D8B030D-6E8A-4147-A177-3AD203B41FA5}">
                      <a16:colId xmlns:a16="http://schemas.microsoft.com/office/drawing/2014/main" val="1295068648"/>
                    </a:ext>
                  </a:extLst>
                </a:gridCol>
                <a:gridCol w="829959">
                  <a:extLst>
                    <a:ext uri="{9D8B030D-6E8A-4147-A177-3AD203B41FA5}">
                      <a16:colId xmlns:a16="http://schemas.microsoft.com/office/drawing/2014/main" val="3047182332"/>
                    </a:ext>
                  </a:extLst>
                </a:gridCol>
                <a:gridCol w="829959">
                  <a:extLst>
                    <a:ext uri="{9D8B030D-6E8A-4147-A177-3AD203B41FA5}">
                      <a16:colId xmlns:a16="http://schemas.microsoft.com/office/drawing/2014/main" val="662935090"/>
                    </a:ext>
                  </a:extLst>
                </a:gridCol>
                <a:gridCol w="829959">
                  <a:extLst>
                    <a:ext uri="{9D8B030D-6E8A-4147-A177-3AD203B41FA5}">
                      <a16:colId xmlns:a16="http://schemas.microsoft.com/office/drawing/2014/main" val="1734937175"/>
                    </a:ext>
                  </a:extLst>
                </a:gridCol>
                <a:gridCol w="829959">
                  <a:extLst>
                    <a:ext uri="{9D8B030D-6E8A-4147-A177-3AD203B41FA5}">
                      <a16:colId xmlns:a16="http://schemas.microsoft.com/office/drawing/2014/main" val="3108832349"/>
                    </a:ext>
                  </a:extLst>
                </a:gridCol>
                <a:gridCol w="829959">
                  <a:extLst>
                    <a:ext uri="{9D8B030D-6E8A-4147-A177-3AD203B41FA5}">
                      <a16:colId xmlns:a16="http://schemas.microsoft.com/office/drawing/2014/main" val="4247126808"/>
                    </a:ext>
                  </a:extLst>
                </a:gridCol>
              </a:tblGrid>
              <a:tr h="206877">
                <a:tc>
                  <a:txBody>
                    <a:bodyPr/>
                    <a:lstStyle/>
                    <a:p>
                      <a:pPr algn="ctr"/>
                      <a:r>
                        <a:rPr lang="it-IT" sz="1050" b="1" kern="1200">
                          <a:solidFill>
                            <a:schemeClr val="bg2"/>
                          </a:solidFill>
                          <a:effectLst/>
                          <a:latin typeface="+mn-lt"/>
                          <a:ea typeface="+mn-ea"/>
                          <a:cs typeface="+mn-cs"/>
                        </a:rPr>
                        <a:t>Point</a:t>
                      </a:r>
                      <a:endParaRPr lang="it-IT"/>
                    </a:p>
                  </a:txBody>
                  <a:tcPr marL="24801" marR="24801" marT="12400" marB="12400" anchor="ctr"/>
                </a:tc>
                <a:tc>
                  <a:txBody>
                    <a:bodyPr/>
                    <a:lstStyle/>
                    <a:p>
                      <a:pPr algn="ctr" fontAlgn="ctr"/>
                      <a:r>
                        <a:rPr lang="it-IT" sz="1050">
                          <a:solidFill>
                            <a:schemeClr val="bg2"/>
                          </a:solidFill>
                          <a:effectLst/>
                        </a:rPr>
                        <a:t>raw0</a:t>
                      </a:r>
                      <a:endParaRPr lang="it-IT" sz="1050" b="1">
                        <a:solidFill>
                          <a:schemeClr val="bg2"/>
                        </a:solidFill>
                        <a:effectLst/>
                      </a:endParaRPr>
                    </a:p>
                  </a:txBody>
                  <a:tcPr marL="24801" marR="24801" marT="12400" marB="12400" anchor="ctr"/>
                </a:tc>
                <a:tc>
                  <a:txBody>
                    <a:bodyPr/>
                    <a:lstStyle/>
                    <a:p>
                      <a:pPr algn="ctr" fontAlgn="ctr"/>
                      <a:r>
                        <a:rPr lang="it-IT" sz="1050">
                          <a:solidFill>
                            <a:schemeClr val="bg2"/>
                          </a:solidFill>
                          <a:effectLst/>
                        </a:rPr>
                        <a:t>raw1</a:t>
                      </a:r>
                      <a:endParaRPr lang="it-IT" sz="1050" b="1">
                        <a:solidFill>
                          <a:schemeClr val="bg2"/>
                        </a:solidFill>
                        <a:effectLst/>
                      </a:endParaRPr>
                    </a:p>
                  </a:txBody>
                  <a:tcPr marL="24801" marR="24801" marT="12400" marB="12400" anchor="ctr"/>
                </a:tc>
                <a:tc>
                  <a:txBody>
                    <a:bodyPr/>
                    <a:lstStyle/>
                    <a:p>
                      <a:pPr algn="ctr" fontAlgn="ctr"/>
                      <a:r>
                        <a:rPr lang="it-IT" sz="1050">
                          <a:solidFill>
                            <a:schemeClr val="bg2"/>
                          </a:solidFill>
                          <a:effectLst/>
                        </a:rPr>
                        <a:t>corr0</a:t>
                      </a:r>
                      <a:endParaRPr lang="it-IT" sz="1050" b="1">
                        <a:solidFill>
                          <a:schemeClr val="bg2"/>
                        </a:solidFill>
                        <a:effectLst/>
                      </a:endParaRPr>
                    </a:p>
                  </a:txBody>
                  <a:tcPr marL="24801" marR="24801" marT="12400" marB="12400" anchor="ctr"/>
                </a:tc>
                <a:tc>
                  <a:txBody>
                    <a:bodyPr/>
                    <a:lstStyle/>
                    <a:p>
                      <a:pPr algn="ctr" fontAlgn="ctr"/>
                      <a:r>
                        <a:rPr lang="it-IT" sz="1050">
                          <a:solidFill>
                            <a:schemeClr val="bg2"/>
                          </a:solidFill>
                          <a:effectLst/>
                        </a:rPr>
                        <a:t>corr1</a:t>
                      </a:r>
                      <a:endParaRPr lang="it-IT" sz="1050" b="1">
                        <a:solidFill>
                          <a:schemeClr val="bg2"/>
                        </a:solidFill>
                        <a:effectLst/>
                      </a:endParaRPr>
                    </a:p>
                  </a:txBody>
                  <a:tcPr marL="24801" marR="24801" marT="12400" marB="12400" anchor="ctr"/>
                </a:tc>
                <a:tc>
                  <a:txBody>
                    <a:bodyPr/>
                    <a:lstStyle/>
                    <a:p>
                      <a:pPr algn="ctr" fontAlgn="ctr"/>
                      <a:r>
                        <a:rPr lang="it-IT" sz="1050">
                          <a:solidFill>
                            <a:schemeClr val="bg2"/>
                          </a:solidFill>
                          <a:effectLst/>
                        </a:rPr>
                        <a:t>sim0</a:t>
                      </a:r>
                      <a:endParaRPr lang="it-IT" sz="1050" b="1">
                        <a:solidFill>
                          <a:schemeClr val="bg2"/>
                        </a:solidFill>
                        <a:effectLst/>
                      </a:endParaRPr>
                    </a:p>
                  </a:txBody>
                  <a:tcPr marL="24801" marR="24801" marT="12400" marB="12400" anchor="ctr"/>
                </a:tc>
                <a:tc>
                  <a:txBody>
                    <a:bodyPr/>
                    <a:lstStyle/>
                    <a:p>
                      <a:pPr algn="ctr" fontAlgn="ctr"/>
                      <a:r>
                        <a:rPr lang="it-IT" sz="1050">
                          <a:solidFill>
                            <a:schemeClr val="bg2"/>
                          </a:solidFill>
                          <a:effectLst/>
                        </a:rPr>
                        <a:t>sim1</a:t>
                      </a:r>
                      <a:endParaRPr lang="it-IT" sz="1050" b="1">
                        <a:solidFill>
                          <a:schemeClr val="bg2"/>
                        </a:solidFill>
                        <a:effectLst/>
                      </a:endParaRPr>
                    </a:p>
                  </a:txBody>
                  <a:tcPr marL="24801" marR="24801" marT="12400" marB="12400" anchor="ctr"/>
                </a:tc>
                <a:tc>
                  <a:txBody>
                    <a:bodyPr/>
                    <a:lstStyle/>
                    <a:p>
                      <a:pPr algn="ctr" fontAlgn="ctr"/>
                      <a:r>
                        <a:rPr lang="it-IT" sz="1050">
                          <a:solidFill>
                            <a:schemeClr val="bg2"/>
                          </a:solidFill>
                          <a:effectLst/>
                        </a:rPr>
                        <a:t>res_raw</a:t>
                      </a:r>
                      <a:endParaRPr lang="it-IT" sz="1050" b="1">
                        <a:solidFill>
                          <a:schemeClr val="bg2"/>
                        </a:solidFill>
                        <a:effectLst/>
                      </a:endParaRPr>
                    </a:p>
                  </a:txBody>
                  <a:tcPr marL="24801" marR="24801" marT="12400" marB="12400" anchor="ctr"/>
                </a:tc>
                <a:tc>
                  <a:txBody>
                    <a:bodyPr/>
                    <a:lstStyle/>
                    <a:p>
                      <a:pPr algn="ctr" fontAlgn="ctr"/>
                      <a:r>
                        <a:rPr lang="it-IT" sz="1050">
                          <a:solidFill>
                            <a:schemeClr val="bg2"/>
                          </a:solidFill>
                          <a:effectLst/>
                        </a:rPr>
                        <a:t>res_corr</a:t>
                      </a:r>
                      <a:endParaRPr lang="it-IT" sz="1050" b="1">
                        <a:solidFill>
                          <a:schemeClr val="bg2"/>
                        </a:solidFill>
                        <a:effectLst/>
                      </a:endParaRPr>
                    </a:p>
                  </a:txBody>
                  <a:tcPr marL="24801" marR="24801" marT="12400" marB="12400" anchor="ctr"/>
                </a:tc>
                <a:tc>
                  <a:txBody>
                    <a:bodyPr/>
                    <a:lstStyle/>
                    <a:p>
                      <a:pPr algn="ctr" fontAlgn="ctr"/>
                      <a:r>
                        <a:rPr lang="it-IT" sz="1050">
                          <a:solidFill>
                            <a:schemeClr val="bg2"/>
                          </a:solidFill>
                          <a:effectLst/>
                        </a:rPr>
                        <a:t>res_sim</a:t>
                      </a:r>
                      <a:endParaRPr lang="it-IT" sz="1050" b="1">
                        <a:solidFill>
                          <a:schemeClr val="bg2"/>
                        </a:solidFill>
                        <a:effectLst/>
                      </a:endParaRPr>
                    </a:p>
                  </a:txBody>
                  <a:tcPr marL="24801" marR="24801" marT="12400" marB="12400" anchor="ctr"/>
                </a:tc>
                <a:extLst>
                  <a:ext uri="{0D108BD9-81ED-4DB2-BD59-A6C34878D82A}">
                    <a16:rowId xmlns:a16="http://schemas.microsoft.com/office/drawing/2014/main" val="3627199104"/>
                  </a:ext>
                </a:extLst>
              </a:tr>
              <a:tr h="269993">
                <a:tc>
                  <a:txBody>
                    <a:bodyPr/>
                    <a:lstStyle/>
                    <a:p>
                      <a:pPr algn="ctr" fontAlgn="ctr"/>
                      <a:r>
                        <a:rPr lang="it-IT" sz="1050">
                          <a:effectLst/>
                        </a:rPr>
                        <a:t>0</a:t>
                      </a:r>
                    </a:p>
                  </a:txBody>
                  <a:tcPr marL="24801" marR="24801" marT="12400" marB="12400" anchor="ctr"/>
                </a:tc>
                <a:tc>
                  <a:txBody>
                    <a:bodyPr/>
                    <a:lstStyle/>
                    <a:p>
                      <a:pPr algn="ctr" fontAlgn="ctr"/>
                      <a:r>
                        <a:rPr lang="it-IT" sz="1050">
                          <a:effectLst/>
                          <a:highlight>
                            <a:srgbClr val="FFFF00"/>
                          </a:highlight>
                        </a:rPr>
                        <a:t>7832.0</a:t>
                      </a:r>
                    </a:p>
                  </a:txBody>
                  <a:tcPr marL="24801" marR="24801" marT="12400" marB="12400" anchor="ctr"/>
                </a:tc>
                <a:tc>
                  <a:txBody>
                    <a:bodyPr/>
                    <a:lstStyle/>
                    <a:p>
                      <a:pPr algn="ctr" fontAlgn="ctr"/>
                      <a:r>
                        <a:rPr lang="it-IT" sz="1050">
                          <a:effectLst/>
                          <a:highlight>
                            <a:srgbClr val="FFFF00"/>
                          </a:highlight>
                        </a:rPr>
                        <a:t>360.0</a:t>
                      </a:r>
                    </a:p>
                  </a:txBody>
                  <a:tcPr marL="24801" marR="24801" marT="12400" marB="12400" anchor="ctr"/>
                </a:tc>
                <a:tc>
                  <a:txBody>
                    <a:bodyPr/>
                    <a:lstStyle/>
                    <a:p>
                      <a:pPr algn="ctr" fontAlgn="ctr"/>
                      <a:r>
                        <a:rPr lang="it-IT" sz="1050">
                          <a:effectLst/>
                        </a:rPr>
                        <a:t>8150.693756</a:t>
                      </a:r>
                    </a:p>
                  </a:txBody>
                  <a:tcPr marL="24801" marR="24801" marT="12400" marB="12400" anchor="ctr"/>
                </a:tc>
                <a:tc>
                  <a:txBody>
                    <a:bodyPr/>
                    <a:lstStyle/>
                    <a:p>
                      <a:pPr algn="ctr" fontAlgn="ctr"/>
                      <a:r>
                        <a:rPr lang="it-IT" sz="1050">
                          <a:effectLst/>
                        </a:rPr>
                        <a:t>41.306244</a:t>
                      </a:r>
                    </a:p>
                  </a:txBody>
                  <a:tcPr marL="24801" marR="24801" marT="12400" marB="12400" anchor="ctr"/>
                </a:tc>
                <a:tc>
                  <a:txBody>
                    <a:bodyPr/>
                    <a:lstStyle/>
                    <a:p>
                      <a:pPr algn="ctr" fontAlgn="ctr"/>
                      <a:r>
                        <a:rPr lang="it-IT" sz="1050">
                          <a:effectLst/>
                          <a:highlight>
                            <a:srgbClr val="FFFF00"/>
                          </a:highlight>
                        </a:rPr>
                        <a:t>8192.0</a:t>
                      </a:r>
                    </a:p>
                  </a:txBody>
                  <a:tcPr marL="24801" marR="24801" marT="12400" marB="12400" anchor="ctr"/>
                </a:tc>
                <a:tc>
                  <a:txBody>
                    <a:bodyPr/>
                    <a:lstStyle/>
                    <a:p>
                      <a:pPr algn="ctr" fontAlgn="ctr"/>
                      <a:r>
                        <a:rPr lang="it-IT" sz="1050">
                          <a:effectLst/>
                          <a:highlight>
                            <a:srgbClr val="FFFF00"/>
                          </a:highlight>
                        </a:rPr>
                        <a:t>NaN</a:t>
                      </a:r>
                    </a:p>
                  </a:txBody>
                  <a:tcPr marL="24801" marR="24801" marT="12400" marB="12400" anchor="ctr"/>
                </a:tc>
                <a:tc>
                  <a:txBody>
                    <a:bodyPr/>
                    <a:lstStyle/>
                    <a:p>
                      <a:pPr algn="ctr" fontAlgn="ctr"/>
                      <a:r>
                        <a:rPr lang="it-IT" sz="1050" b="1">
                          <a:solidFill>
                            <a:schemeClr val="accent4"/>
                          </a:solidFill>
                          <a:effectLst/>
                        </a:rPr>
                        <a:t>0.956055</a:t>
                      </a:r>
                    </a:p>
                  </a:txBody>
                  <a:tcPr marL="24801" marR="24801" marT="12400" marB="12400" anchor="ctr"/>
                </a:tc>
                <a:tc>
                  <a:txBody>
                    <a:bodyPr/>
                    <a:lstStyle/>
                    <a:p>
                      <a:pPr algn="ctr" fontAlgn="ctr"/>
                      <a:r>
                        <a:rPr lang="it-IT" sz="1050" b="1">
                          <a:solidFill>
                            <a:srgbClr val="00B050"/>
                          </a:solidFill>
                          <a:effectLst/>
                        </a:rPr>
                        <a:t>0.994958</a:t>
                      </a:r>
                    </a:p>
                  </a:txBody>
                  <a:tcPr marL="24801" marR="24801" marT="12400" marB="12400" anchor="ctr"/>
                </a:tc>
                <a:tc>
                  <a:txBody>
                    <a:bodyPr/>
                    <a:lstStyle/>
                    <a:p>
                      <a:pPr algn="ctr" fontAlgn="ctr"/>
                      <a:r>
                        <a:rPr lang="it-IT" sz="1050" b="1">
                          <a:effectLst/>
                        </a:rPr>
                        <a:t>1.000000</a:t>
                      </a:r>
                    </a:p>
                  </a:txBody>
                  <a:tcPr marL="24801" marR="24801" marT="12400" marB="12400" anchor="ctr"/>
                </a:tc>
                <a:extLst>
                  <a:ext uri="{0D108BD9-81ED-4DB2-BD59-A6C34878D82A}">
                    <a16:rowId xmlns:a16="http://schemas.microsoft.com/office/drawing/2014/main" val="2835394526"/>
                  </a:ext>
                </a:extLst>
              </a:tr>
              <a:tr h="269993">
                <a:tc>
                  <a:txBody>
                    <a:bodyPr/>
                    <a:lstStyle/>
                    <a:p>
                      <a:pPr algn="ctr" fontAlgn="ctr"/>
                      <a:r>
                        <a:rPr lang="it-IT" sz="1050">
                          <a:effectLst/>
                        </a:rPr>
                        <a:t>1</a:t>
                      </a:r>
                    </a:p>
                  </a:txBody>
                  <a:tcPr marL="24801" marR="24801" marT="12400" marB="12400" anchor="ctr"/>
                </a:tc>
                <a:tc>
                  <a:txBody>
                    <a:bodyPr/>
                    <a:lstStyle/>
                    <a:p>
                      <a:pPr algn="ctr" fontAlgn="ctr"/>
                      <a:r>
                        <a:rPr lang="it-IT" sz="1050">
                          <a:effectLst/>
                        </a:rPr>
                        <a:t>7479.0</a:t>
                      </a:r>
                    </a:p>
                  </a:txBody>
                  <a:tcPr marL="24801" marR="24801" marT="12400" marB="12400" anchor="ctr"/>
                </a:tc>
                <a:tc>
                  <a:txBody>
                    <a:bodyPr/>
                    <a:lstStyle/>
                    <a:p>
                      <a:pPr algn="ctr" fontAlgn="ctr"/>
                      <a:r>
                        <a:rPr lang="it-IT" sz="1050">
                          <a:effectLst/>
                        </a:rPr>
                        <a:t>713.0</a:t>
                      </a:r>
                    </a:p>
                  </a:txBody>
                  <a:tcPr marL="24801" marR="24801" marT="12400" marB="12400" anchor="ctr"/>
                </a:tc>
                <a:tc>
                  <a:txBody>
                    <a:bodyPr/>
                    <a:lstStyle/>
                    <a:p>
                      <a:pPr algn="ctr" fontAlgn="ctr"/>
                      <a:r>
                        <a:rPr lang="it-IT" sz="1050">
                          <a:effectLst/>
                        </a:rPr>
                        <a:t>7721.837660</a:t>
                      </a:r>
                    </a:p>
                  </a:txBody>
                  <a:tcPr marL="24801" marR="24801" marT="12400" marB="12400" anchor="ctr"/>
                </a:tc>
                <a:tc>
                  <a:txBody>
                    <a:bodyPr/>
                    <a:lstStyle/>
                    <a:p>
                      <a:pPr algn="ctr" fontAlgn="ctr"/>
                      <a:r>
                        <a:rPr lang="it-IT" sz="1050">
                          <a:effectLst/>
                        </a:rPr>
                        <a:t>470.162340</a:t>
                      </a:r>
                    </a:p>
                  </a:txBody>
                  <a:tcPr marL="24801" marR="24801" marT="12400" marB="12400" anchor="ctr"/>
                </a:tc>
                <a:tc>
                  <a:txBody>
                    <a:bodyPr/>
                    <a:lstStyle/>
                    <a:p>
                      <a:pPr algn="ctr" fontAlgn="ctr"/>
                      <a:r>
                        <a:rPr lang="it-IT" sz="1050">
                          <a:effectLst/>
                        </a:rPr>
                        <a:t>7676.0</a:t>
                      </a:r>
                    </a:p>
                  </a:txBody>
                  <a:tcPr marL="24801" marR="24801" marT="12400" marB="12400" anchor="ctr"/>
                </a:tc>
                <a:tc>
                  <a:txBody>
                    <a:bodyPr/>
                    <a:lstStyle/>
                    <a:p>
                      <a:pPr algn="ctr" fontAlgn="ctr"/>
                      <a:r>
                        <a:rPr lang="it-IT" sz="1050">
                          <a:effectLst/>
                        </a:rPr>
                        <a:t>516.0</a:t>
                      </a:r>
                    </a:p>
                  </a:txBody>
                  <a:tcPr marL="24801" marR="24801" marT="12400" marB="12400" anchor="ctr"/>
                </a:tc>
                <a:tc>
                  <a:txBody>
                    <a:bodyPr/>
                    <a:lstStyle/>
                    <a:p>
                      <a:pPr algn="ctr" fontAlgn="ctr"/>
                      <a:r>
                        <a:rPr lang="it-IT" sz="1050" b="1">
                          <a:solidFill>
                            <a:schemeClr val="accent4"/>
                          </a:solidFill>
                          <a:effectLst/>
                        </a:rPr>
                        <a:t>0.912964</a:t>
                      </a:r>
                    </a:p>
                  </a:txBody>
                  <a:tcPr marL="24801" marR="24801" marT="12400" marB="12400" anchor="ctr"/>
                </a:tc>
                <a:tc>
                  <a:txBody>
                    <a:bodyPr/>
                    <a:lstStyle/>
                    <a:p>
                      <a:pPr algn="ctr" fontAlgn="ctr"/>
                      <a:r>
                        <a:rPr lang="it-IT" sz="1050" b="1">
                          <a:solidFill>
                            <a:srgbClr val="00B050"/>
                          </a:solidFill>
                          <a:effectLst/>
                        </a:rPr>
                        <a:t>0.942607</a:t>
                      </a:r>
                    </a:p>
                  </a:txBody>
                  <a:tcPr marL="24801" marR="24801" marT="12400" marB="12400" anchor="ctr"/>
                </a:tc>
                <a:tc>
                  <a:txBody>
                    <a:bodyPr/>
                    <a:lstStyle/>
                    <a:p>
                      <a:pPr algn="ctr" fontAlgn="ctr"/>
                      <a:r>
                        <a:rPr lang="it-IT" sz="1050" b="1">
                          <a:effectLst/>
                        </a:rPr>
                        <a:t>0.937012</a:t>
                      </a:r>
                    </a:p>
                  </a:txBody>
                  <a:tcPr marL="24801" marR="24801" marT="12400" marB="12400" anchor="ctr"/>
                </a:tc>
                <a:extLst>
                  <a:ext uri="{0D108BD9-81ED-4DB2-BD59-A6C34878D82A}">
                    <a16:rowId xmlns:a16="http://schemas.microsoft.com/office/drawing/2014/main" val="316695836"/>
                  </a:ext>
                </a:extLst>
              </a:tr>
              <a:tr h="269993">
                <a:tc>
                  <a:txBody>
                    <a:bodyPr/>
                    <a:lstStyle/>
                    <a:p>
                      <a:pPr algn="ctr" fontAlgn="ctr"/>
                      <a:r>
                        <a:rPr lang="it-IT" sz="1050">
                          <a:effectLst/>
                        </a:rPr>
                        <a:t>2</a:t>
                      </a:r>
                    </a:p>
                  </a:txBody>
                  <a:tcPr marL="24801" marR="24801" marT="12400" marB="12400" anchor="ctr"/>
                </a:tc>
                <a:tc>
                  <a:txBody>
                    <a:bodyPr/>
                    <a:lstStyle/>
                    <a:p>
                      <a:pPr algn="ctr" fontAlgn="ctr"/>
                      <a:r>
                        <a:rPr lang="it-IT" sz="1050">
                          <a:effectLst/>
                        </a:rPr>
                        <a:t>6284.0</a:t>
                      </a:r>
                    </a:p>
                  </a:txBody>
                  <a:tcPr marL="24801" marR="24801" marT="12400" marB="12400" anchor="ctr"/>
                </a:tc>
                <a:tc>
                  <a:txBody>
                    <a:bodyPr/>
                    <a:lstStyle/>
                    <a:p>
                      <a:pPr algn="ctr" fontAlgn="ctr"/>
                      <a:r>
                        <a:rPr lang="it-IT" sz="1050">
                          <a:effectLst/>
                        </a:rPr>
                        <a:t>1908.0</a:t>
                      </a:r>
                    </a:p>
                  </a:txBody>
                  <a:tcPr marL="24801" marR="24801" marT="12400" marB="12400" anchor="ctr"/>
                </a:tc>
                <a:tc>
                  <a:txBody>
                    <a:bodyPr/>
                    <a:lstStyle/>
                    <a:p>
                      <a:pPr algn="ctr" fontAlgn="ctr"/>
                      <a:r>
                        <a:rPr lang="it-IT" sz="1050">
                          <a:effectLst/>
                        </a:rPr>
                        <a:t>6270.045251</a:t>
                      </a:r>
                    </a:p>
                  </a:txBody>
                  <a:tcPr marL="24801" marR="24801" marT="12400" marB="12400" anchor="ctr"/>
                </a:tc>
                <a:tc>
                  <a:txBody>
                    <a:bodyPr/>
                    <a:lstStyle/>
                    <a:p>
                      <a:pPr algn="ctr" fontAlgn="ctr"/>
                      <a:r>
                        <a:rPr lang="it-IT" sz="1050">
                          <a:effectLst/>
                        </a:rPr>
                        <a:t>1921.954749</a:t>
                      </a:r>
                    </a:p>
                  </a:txBody>
                  <a:tcPr marL="24801" marR="24801" marT="12400" marB="12400" anchor="ctr"/>
                </a:tc>
                <a:tc>
                  <a:txBody>
                    <a:bodyPr/>
                    <a:lstStyle/>
                    <a:p>
                      <a:pPr algn="ctr" fontAlgn="ctr"/>
                      <a:r>
                        <a:rPr lang="it-IT" sz="1050">
                          <a:effectLst/>
                        </a:rPr>
                        <a:t>6260.0</a:t>
                      </a:r>
                    </a:p>
                  </a:txBody>
                  <a:tcPr marL="24801" marR="24801" marT="12400" marB="12400" anchor="ctr"/>
                </a:tc>
                <a:tc>
                  <a:txBody>
                    <a:bodyPr/>
                    <a:lstStyle/>
                    <a:p>
                      <a:pPr algn="ctr" fontAlgn="ctr"/>
                      <a:r>
                        <a:rPr lang="it-IT" sz="1050">
                          <a:effectLst/>
                        </a:rPr>
                        <a:t>1932.0</a:t>
                      </a:r>
                    </a:p>
                  </a:txBody>
                  <a:tcPr marL="24801" marR="24801" marT="12400" marB="12400" anchor="ctr"/>
                </a:tc>
                <a:tc>
                  <a:txBody>
                    <a:bodyPr/>
                    <a:lstStyle/>
                    <a:p>
                      <a:pPr algn="ctr" fontAlgn="ctr"/>
                      <a:r>
                        <a:rPr lang="it-IT" sz="1050" b="1">
                          <a:solidFill>
                            <a:schemeClr val="accent4"/>
                          </a:solidFill>
                          <a:effectLst/>
                        </a:rPr>
                        <a:t>0.767090</a:t>
                      </a:r>
                    </a:p>
                  </a:txBody>
                  <a:tcPr marL="24801" marR="24801" marT="12400" marB="12400" anchor="ctr"/>
                </a:tc>
                <a:tc>
                  <a:txBody>
                    <a:bodyPr/>
                    <a:lstStyle/>
                    <a:p>
                      <a:pPr algn="ctr" fontAlgn="ctr"/>
                      <a:r>
                        <a:rPr lang="it-IT" sz="1050" b="1">
                          <a:solidFill>
                            <a:srgbClr val="00B050"/>
                          </a:solidFill>
                          <a:effectLst/>
                        </a:rPr>
                        <a:t>0.765386</a:t>
                      </a:r>
                    </a:p>
                  </a:txBody>
                  <a:tcPr marL="24801" marR="24801" marT="12400" marB="12400" anchor="ctr"/>
                </a:tc>
                <a:tc>
                  <a:txBody>
                    <a:bodyPr/>
                    <a:lstStyle/>
                    <a:p>
                      <a:pPr algn="ctr" fontAlgn="ctr"/>
                      <a:r>
                        <a:rPr lang="it-IT" sz="1050" b="1">
                          <a:effectLst/>
                        </a:rPr>
                        <a:t>0.764160</a:t>
                      </a:r>
                    </a:p>
                  </a:txBody>
                  <a:tcPr marL="24801" marR="24801" marT="12400" marB="12400" anchor="ctr"/>
                </a:tc>
                <a:extLst>
                  <a:ext uri="{0D108BD9-81ED-4DB2-BD59-A6C34878D82A}">
                    <a16:rowId xmlns:a16="http://schemas.microsoft.com/office/drawing/2014/main" val="1323348010"/>
                  </a:ext>
                </a:extLst>
              </a:tr>
              <a:tr h="269993">
                <a:tc>
                  <a:txBody>
                    <a:bodyPr/>
                    <a:lstStyle/>
                    <a:p>
                      <a:pPr algn="ctr" fontAlgn="ctr"/>
                      <a:r>
                        <a:rPr lang="it-IT" sz="1050">
                          <a:effectLst/>
                        </a:rPr>
                        <a:t>3</a:t>
                      </a:r>
                    </a:p>
                  </a:txBody>
                  <a:tcPr marL="24801" marR="24801" marT="12400" marB="12400" anchor="ctr"/>
                </a:tc>
                <a:tc>
                  <a:txBody>
                    <a:bodyPr/>
                    <a:lstStyle/>
                    <a:p>
                      <a:pPr algn="ctr" fontAlgn="ctr"/>
                      <a:r>
                        <a:rPr lang="it-IT" sz="1050">
                          <a:effectLst/>
                        </a:rPr>
                        <a:t>4719.0</a:t>
                      </a:r>
                    </a:p>
                  </a:txBody>
                  <a:tcPr marL="24801" marR="24801" marT="12400" marB="12400" anchor="ctr"/>
                </a:tc>
                <a:tc>
                  <a:txBody>
                    <a:bodyPr/>
                    <a:lstStyle/>
                    <a:p>
                      <a:pPr algn="ctr" fontAlgn="ctr"/>
                      <a:r>
                        <a:rPr lang="it-IT" sz="1050">
                          <a:effectLst/>
                        </a:rPr>
                        <a:t>3473.0</a:t>
                      </a:r>
                    </a:p>
                  </a:txBody>
                  <a:tcPr marL="24801" marR="24801" marT="12400" marB="12400" anchor="ctr"/>
                </a:tc>
                <a:tc>
                  <a:txBody>
                    <a:bodyPr/>
                    <a:lstStyle/>
                    <a:p>
                      <a:pPr algn="ctr" fontAlgn="ctr"/>
                      <a:r>
                        <a:rPr lang="it-IT" sz="1050">
                          <a:effectLst/>
                        </a:rPr>
                        <a:t>4368.742349</a:t>
                      </a:r>
                    </a:p>
                  </a:txBody>
                  <a:tcPr marL="24801" marR="24801" marT="12400" marB="12400" anchor="ctr"/>
                </a:tc>
                <a:tc>
                  <a:txBody>
                    <a:bodyPr/>
                    <a:lstStyle/>
                    <a:p>
                      <a:pPr algn="ctr" fontAlgn="ctr"/>
                      <a:r>
                        <a:rPr lang="it-IT" sz="1050">
                          <a:effectLst/>
                        </a:rPr>
                        <a:t>3823.257651</a:t>
                      </a:r>
                    </a:p>
                  </a:txBody>
                  <a:tcPr marL="24801" marR="24801" marT="12400" marB="12400" anchor="ctr"/>
                </a:tc>
                <a:tc>
                  <a:txBody>
                    <a:bodyPr/>
                    <a:lstStyle/>
                    <a:p>
                      <a:pPr algn="ctr" fontAlgn="ctr"/>
                      <a:r>
                        <a:rPr lang="it-IT" sz="1050">
                          <a:effectLst/>
                        </a:rPr>
                        <a:t>4371.0</a:t>
                      </a:r>
                    </a:p>
                  </a:txBody>
                  <a:tcPr marL="24801" marR="24801" marT="12400" marB="12400" anchor="ctr"/>
                </a:tc>
                <a:tc>
                  <a:txBody>
                    <a:bodyPr/>
                    <a:lstStyle/>
                    <a:p>
                      <a:pPr algn="ctr" fontAlgn="ctr"/>
                      <a:r>
                        <a:rPr lang="it-IT" sz="1050">
                          <a:effectLst/>
                        </a:rPr>
                        <a:t>3821.0</a:t>
                      </a:r>
                    </a:p>
                  </a:txBody>
                  <a:tcPr marL="24801" marR="24801" marT="12400" marB="12400" anchor="ctr"/>
                </a:tc>
                <a:tc>
                  <a:txBody>
                    <a:bodyPr/>
                    <a:lstStyle/>
                    <a:p>
                      <a:pPr algn="ctr" fontAlgn="ctr"/>
                      <a:r>
                        <a:rPr lang="it-IT" sz="1050" b="1">
                          <a:solidFill>
                            <a:schemeClr val="accent4"/>
                          </a:solidFill>
                          <a:effectLst/>
                        </a:rPr>
                        <a:t>0.576050</a:t>
                      </a:r>
                    </a:p>
                  </a:txBody>
                  <a:tcPr marL="24801" marR="24801" marT="12400" marB="12400" anchor="ctr"/>
                </a:tc>
                <a:tc>
                  <a:txBody>
                    <a:bodyPr/>
                    <a:lstStyle/>
                    <a:p>
                      <a:pPr algn="ctr" fontAlgn="ctr"/>
                      <a:r>
                        <a:rPr lang="it-IT" sz="1050" b="1">
                          <a:solidFill>
                            <a:srgbClr val="00B050"/>
                          </a:solidFill>
                          <a:effectLst/>
                        </a:rPr>
                        <a:t>0.533294</a:t>
                      </a:r>
                    </a:p>
                  </a:txBody>
                  <a:tcPr marL="24801" marR="24801" marT="12400" marB="12400" anchor="ctr"/>
                </a:tc>
                <a:tc>
                  <a:txBody>
                    <a:bodyPr/>
                    <a:lstStyle/>
                    <a:p>
                      <a:pPr algn="ctr" fontAlgn="ctr"/>
                      <a:r>
                        <a:rPr lang="it-IT" sz="1050" b="1">
                          <a:effectLst/>
                        </a:rPr>
                        <a:t>0.533569</a:t>
                      </a:r>
                    </a:p>
                  </a:txBody>
                  <a:tcPr marL="24801" marR="24801" marT="12400" marB="12400" anchor="ctr"/>
                </a:tc>
                <a:extLst>
                  <a:ext uri="{0D108BD9-81ED-4DB2-BD59-A6C34878D82A}">
                    <a16:rowId xmlns:a16="http://schemas.microsoft.com/office/drawing/2014/main" val="347965949"/>
                  </a:ext>
                </a:extLst>
              </a:tr>
              <a:tr h="269993">
                <a:tc>
                  <a:txBody>
                    <a:bodyPr/>
                    <a:lstStyle/>
                    <a:p>
                      <a:pPr algn="ctr" fontAlgn="ctr"/>
                      <a:r>
                        <a:rPr lang="it-IT" sz="1050">
                          <a:effectLst/>
                        </a:rPr>
                        <a:t>4</a:t>
                      </a:r>
                    </a:p>
                  </a:txBody>
                  <a:tcPr marL="24801" marR="24801" marT="12400" marB="12400" anchor="ctr"/>
                </a:tc>
                <a:tc>
                  <a:txBody>
                    <a:bodyPr/>
                    <a:lstStyle/>
                    <a:p>
                      <a:pPr algn="ctr" fontAlgn="ctr"/>
                      <a:r>
                        <a:rPr lang="it-IT" sz="1050">
                          <a:effectLst/>
                        </a:rPr>
                        <a:t>3245.0</a:t>
                      </a:r>
                    </a:p>
                  </a:txBody>
                  <a:tcPr marL="24801" marR="24801" marT="12400" marB="12400" anchor="ctr"/>
                </a:tc>
                <a:tc>
                  <a:txBody>
                    <a:bodyPr/>
                    <a:lstStyle/>
                    <a:p>
                      <a:pPr algn="ctr" fontAlgn="ctr"/>
                      <a:r>
                        <a:rPr lang="it-IT" sz="1050">
                          <a:effectLst/>
                        </a:rPr>
                        <a:t>4947.0</a:t>
                      </a:r>
                    </a:p>
                  </a:txBody>
                  <a:tcPr marL="24801" marR="24801" marT="12400" marB="12400" anchor="ctr"/>
                </a:tc>
                <a:tc>
                  <a:txBody>
                    <a:bodyPr/>
                    <a:lstStyle/>
                    <a:p>
                      <a:pPr algn="ctr" fontAlgn="ctr"/>
                      <a:r>
                        <a:rPr lang="it-IT" sz="1050">
                          <a:effectLst/>
                        </a:rPr>
                        <a:t>2577.995544</a:t>
                      </a:r>
                    </a:p>
                  </a:txBody>
                  <a:tcPr marL="24801" marR="24801" marT="12400" marB="12400" anchor="ctr"/>
                </a:tc>
                <a:tc>
                  <a:txBody>
                    <a:bodyPr/>
                    <a:lstStyle/>
                    <a:p>
                      <a:pPr algn="ctr" fontAlgn="ctr"/>
                      <a:r>
                        <a:rPr lang="it-IT" sz="1050">
                          <a:effectLst/>
                        </a:rPr>
                        <a:t>5614.004456</a:t>
                      </a:r>
                    </a:p>
                  </a:txBody>
                  <a:tcPr marL="24801" marR="24801" marT="12400" marB="12400" anchor="ctr"/>
                </a:tc>
                <a:tc>
                  <a:txBody>
                    <a:bodyPr/>
                    <a:lstStyle/>
                    <a:p>
                      <a:pPr algn="ctr" fontAlgn="ctr"/>
                      <a:r>
                        <a:rPr lang="it-IT" sz="1050">
                          <a:effectLst/>
                        </a:rPr>
                        <a:t>2379.0</a:t>
                      </a:r>
                    </a:p>
                  </a:txBody>
                  <a:tcPr marL="24801" marR="24801" marT="12400" marB="12400" anchor="ctr"/>
                </a:tc>
                <a:tc>
                  <a:txBody>
                    <a:bodyPr/>
                    <a:lstStyle/>
                    <a:p>
                      <a:pPr algn="ctr" fontAlgn="ctr"/>
                      <a:r>
                        <a:rPr lang="it-IT" sz="1050">
                          <a:effectLst/>
                        </a:rPr>
                        <a:t>5813.0</a:t>
                      </a:r>
                    </a:p>
                  </a:txBody>
                  <a:tcPr marL="24801" marR="24801" marT="12400" marB="12400" anchor="ctr"/>
                </a:tc>
                <a:tc>
                  <a:txBody>
                    <a:bodyPr/>
                    <a:lstStyle/>
                    <a:p>
                      <a:pPr algn="ctr" fontAlgn="ctr"/>
                      <a:r>
                        <a:rPr lang="it-IT" sz="1050" b="1">
                          <a:solidFill>
                            <a:schemeClr val="accent4"/>
                          </a:solidFill>
                          <a:effectLst/>
                        </a:rPr>
                        <a:t>0.396118</a:t>
                      </a:r>
                    </a:p>
                  </a:txBody>
                  <a:tcPr marL="24801" marR="24801" marT="12400" marB="12400" anchor="ctr"/>
                </a:tc>
                <a:tc>
                  <a:txBody>
                    <a:bodyPr/>
                    <a:lstStyle/>
                    <a:p>
                      <a:pPr algn="ctr" fontAlgn="ctr"/>
                      <a:r>
                        <a:rPr lang="it-IT" sz="1050" b="1">
                          <a:solidFill>
                            <a:srgbClr val="00B050"/>
                          </a:solidFill>
                          <a:effectLst/>
                        </a:rPr>
                        <a:t>0.314697</a:t>
                      </a:r>
                    </a:p>
                  </a:txBody>
                  <a:tcPr marL="24801" marR="24801" marT="12400" marB="12400" anchor="ctr"/>
                </a:tc>
                <a:tc>
                  <a:txBody>
                    <a:bodyPr/>
                    <a:lstStyle/>
                    <a:p>
                      <a:pPr algn="ctr" fontAlgn="ctr"/>
                      <a:r>
                        <a:rPr lang="it-IT" sz="1050" b="1">
                          <a:effectLst/>
                        </a:rPr>
                        <a:t>0.290405</a:t>
                      </a:r>
                    </a:p>
                  </a:txBody>
                  <a:tcPr marL="24801" marR="24801" marT="12400" marB="12400" anchor="ctr"/>
                </a:tc>
                <a:extLst>
                  <a:ext uri="{0D108BD9-81ED-4DB2-BD59-A6C34878D82A}">
                    <a16:rowId xmlns:a16="http://schemas.microsoft.com/office/drawing/2014/main" val="817415964"/>
                  </a:ext>
                </a:extLst>
              </a:tr>
              <a:tr h="269993">
                <a:tc>
                  <a:txBody>
                    <a:bodyPr/>
                    <a:lstStyle/>
                    <a:p>
                      <a:pPr algn="ctr" fontAlgn="ctr"/>
                      <a:r>
                        <a:rPr lang="it-IT" sz="1050">
                          <a:effectLst/>
                        </a:rPr>
                        <a:t>5</a:t>
                      </a:r>
                    </a:p>
                  </a:txBody>
                  <a:tcPr marL="24801" marR="24801" marT="12400" marB="12400" anchor="ctr"/>
                </a:tc>
                <a:tc>
                  <a:txBody>
                    <a:bodyPr/>
                    <a:lstStyle/>
                    <a:p>
                      <a:pPr algn="ctr" fontAlgn="ctr"/>
                      <a:r>
                        <a:rPr lang="it-IT" sz="1050">
                          <a:effectLst/>
                        </a:rPr>
                        <a:t>1812.0</a:t>
                      </a:r>
                    </a:p>
                  </a:txBody>
                  <a:tcPr marL="24801" marR="24801" marT="12400" marB="12400" anchor="ctr"/>
                </a:tc>
                <a:tc>
                  <a:txBody>
                    <a:bodyPr/>
                    <a:lstStyle/>
                    <a:p>
                      <a:pPr algn="ctr" fontAlgn="ctr"/>
                      <a:r>
                        <a:rPr lang="it-IT" sz="1050">
                          <a:effectLst/>
                        </a:rPr>
                        <a:t>6380.0</a:t>
                      </a:r>
                    </a:p>
                  </a:txBody>
                  <a:tcPr marL="24801" marR="24801" marT="12400" marB="12400" anchor="ctr"/>
                </a:tc>
                <a:tc>
                  <a:txBody>
                    <a:bodyPr/>
                    <a:lstStyle/>
                    <a:p>
                      <a:pPr algn="ctr" fontAlgn="ctr"/>
                      <a:r>
                        <a:rPr lang="it-IT" sz="1050">
                          <a:effectLst/>
                        </a:rPr>
                        <a:t>837.058953</a:t>
                      </a:r>
                    </a:p>
                  </a:txBody>
                  <a:tcPr marL="24801" marR="24801" marT="12400" marB="12400" anchor="ctr"/>
                </a:tc>
                <a:tc>
                  <a:txBody>
                    <a:bodyPr/>
                    <a:lstStyle/>
                    <a:p>
                      <a:pPr algn="ctr" fontAlgn="ctr"/>
                      <a:r>
                        <a:rPr lang="it-IT" sz="1050">
                          <a:effectLst/>
                        </a:rPr>
                        <a:t>7354.941047</a:t>
                      </a:r>
                    </a:p>
                  </a:txBody>
                  <a:tcPr marL="24801" marR="24801" marT="12400" marB="12400" anchor="ctr"/>
                </a:tc>
                <a:tc>
                  <a:txBody>
                    <a:bodyPr/>
                    <a:lstStyle/>
                    <a:p>
                      <a:pPr algn="ctr" fontAlgn="ctr"/>
                      <a:r>
                        <a:rPr lang="it-IT" sz="1050">
                          <a:effectLst/>
                        </a:rPr>
                        <a:t>827.0</a:t>
                      </a:r>
                    </a:p>
                  </a:txBody>
                  <a:tcPr marL="24801" marR="24801" marT="12400" marB="12400" anchor="ctr"/>
                </a:tc>
                <a:tc>
                  <a:txBody>
                    <a:bodyPr/>
                    <a:lstStyle/>
                    <a:p>
                      <a:pPr algn="ctr" fontAlgn="ctr"/>
                      <a:r>
                        <a:rPr lang="it-IT" sz="1050">
                          <a:effectLst/>
                        </a:rPr>
                        <a:t>7365.0</a:t>
                      </a:r>
                    </a:p>
                  </a:txBody>
                  <a:tcPr marL="24801" marR="24801" marT="12400" marB="12400" anchor="ctr"/>
                </a:tc>
                <a:tc>
                  <a:txBody>
                    <a:bodyPr/>
                    <a:lstStyle/>
                    <a:p>
                      <a:pPr algn="ctr" fontAlgn="ctr"/>
                      <a:r>
                        <a:rPr lang="it-IT" sz="1050" b="1">
                          <a:solidFill>
                            <a:schemeClr val="accent4"/>
                          </a:solidFill>
                          <a:effectLst/>
                        </a:rPr>
                        <a:t>0.221191</a:t>
                      </a:r>
                    </a:p>
                  </a:txBody>
                  <a:tcPr marL="24801" marR="24801" marT="12400" marB="12400" anchor="ctr"/>
                </a:tc>
                <a:tc>
                  <a:txBody>
                    <a:bodyPr/>
                    <a:lstStyle/>
                    <a:p>
                      <a:pPr algn="ctr" fontAlgn="ctr"/>
                      <a:r>
                        <a:rPr lang="it-IT" sz="1050" b="1">
                          <a:solidFill>
                            <a:srgbClr val="00B050"/>
                          </a:solidFill>
                          <a:effectLst/>
                        </a:rPr>
                        <a:t>0.102180</a:t>
                      </a:r>
                    </a:p>
                  </a:txBody>
                  <a:tcPr marL="24801" marR="24801" marT="12400" marB="12400" anchor="ctr"/>
                </a:tc>
                <a:tc>
                  <a:txBody>
                    <a:bodyPr/>
                    <a:lstStyle/>
                    <a:p>
                      <a:pPr algn="ctr" fontAlgn="ctr"/>
                      <a:r>
                        <a:rPr lang="it-IT" sz="1050" b="1">
                          <a:effectLst/>
                        </a:rPr>
                        <a:t>0.100952</a:t>
                      </a:r>
                    </a:p>
                  </a:txBody>
                  <a:tcPr marL="24801" marR="24801" marT="12400" marB="12400" anchor="ctr"/>
                </a:tc>
                <a:extLst>
                  <a:ext uri="{0D108BD9-81ED-4DB2-BD59-A6C34878D82A}">
                    <a16:rowId xmlns:a16="http://schemas.microsoft.com/office/drawing/2014/main" val="4283387625"/>
                  </a:ext>
                </a:extLst>
              </a:tr>
              <a:tr h="269993">
                <a:tc>
                  <a:txBody>
                    <a:bodyPr/>
                    <a:lstStyle/>
                    <a:p>
                      <a:pPr algn="ctr" fontAlgn="ctr"/>
                      <a:r>
                        <a:rPr lang="it-IT" sz="1050">
                          <a:effectLst/>
                        </a:rPr>
                        <a:t>6</a:t>
                      </a:r>
                    </a:p>
                  </a:txBody>
                  <a:tcPr marL="24801" marR="24801" marT="12400" marB="12400" anchor="ctr"/>
                </a:tc>
                <a:tc>
                  <a:txBody>
                    <a:bodyPr/>
                    <a:lstStyle/>
                    <a:p>
                      <a:pPr algn="ctr" fontAlgn="ctr"/>
                      <a:r>
                        <a:rPr lang="it-IT" sz="1050">
                          <a:effectLst/>
                          <a:highlight>
                            <a:srgbClr val="FFFF00"/>
                          </a:highlight>
                        </a:rPr>
                        <a:t>1289.0</a:t>
                      </a:r>
                    </a:p>
                  </a:txBody>
                  <a:tcPr marL="24801" marR="24801" marT="12400" marB="12400" anchor="ctr"/>
                </a:tc>
                <a:tc>
                  <a:txBody>
                    <a:bodyPr/>
                    <a:lstStyle/>
                    <a:p>
                      <a:pPr algn="ctr" fontAlgn="ctr"/>
                      <a:r>
                        <a:rPr lang="it-IT" sz="1050">
                          <a:effectLst/>
                          <a:highlight>
                            <a:srgbClr val="FFFF00"/>
                          </a:highlight>
                        </a:rPr>
                        <a:t>6903.0</a:t>
                      </a:r>
                    </a:p>
                  </a:txBody>
                  <a:tcPr marL="24801" marR="24801" marT="12400" marB="12400" anchor="ctr"/>
                </a:tc>
                <a:tc>
                  <a:txBody>
                    <a:bodyPr/>
                    <a:lstStyle/>
                    <a:p>
                      <a:pPr algn="ctr" fontAlgn="ctr"/>
                      <a:r>
                        <a:rPr lang="it-IT" sz="1050">
                          <a:effectLst/>
                        </a:rPr>
                        <a:t>201.671650</a:t>
                      </a:r>
                    </a:p>
                  </a:txBody>
                  <a:tcPr marL="24801" marR="24801" marT="12400" marB="12400" anchor="ctr"/>
                </a:tc>
                <a:tc>
                  <a:txBody>
                    <a:bodyPr/>
                    <a:lstStyle/>
                    <a:p>
                      <a:pPr algn="ctr" fontAlgn="ctr"/>
                      <a:r>
                        <a:rPr lang="it-IT" sz="1050">
                          <a:effectLst/>
                        </a:rPr>
                        <a:t>7990.328350</a:t>
                      </a:r>
                    </a:p>
                  </a:txBody>
                  <a:tcPr marL="24801" marR="24801" marT="12400" marB="12400" anchor="ctr"/>
                </a:tc>
                <a:tc>
                  <a:txBody>
                    <a:bodyPr/>
                    <a:lstStyle/>
                    <a:p>
                      <a:pPr algn="ctr" fontAlgn="ctr"/>
                      <a:r>
                        <a:rPr lang="it-IT" sz="1050">
                          <a:effectLst/>
                          <a:highlight>
                            <a:srgbClr val="FFFF00"/>
                          </a:highlight>
                        </a:rPr>
                        <a:t>31.0</a:t>
                      </a:r>
                    </a:p>
                  </a:txBody>
                  <a:tcPr marL="24801" marR="24801" marT="12400" marB="12400" anchor="ctr"/>
                </a:tc>
                <a:tc>
                  <a:txBody>
                    <a:bodyPr/>
                    <a:lstStyle/>
                    <a:p>
                      <a:pPr algn="ctr" fontAlgn="ctr"/>
                      <a:r>
                        <a:rPr lang="it-IT" sz="1050">
                          <a:effectLst/>
                          <a:highlight>
                            <a:srgbClr val="FFFF00"/>
                          </a:highlight>
                        </a:rPr>
                        <a:t>8161.0</a:t>
                      </a:r>
                    </a:p>
                  </a:txBody>
                  <a:tcPr marL="24801" marR="24801" marT="12400" marB="12400" anchor="ctr"/>
                </a:tc>
                <a:tc>
                  <a:txBody>
                    <a:bodyPr/>
                    <a:lstStyle/>
                    <a:p>
                      <a:pPr algn="ctr" fontAlgn="ctr"/>
                      <a:r>
                        <a:rPr lang="it-IT" sz="1050" b="1">
                          <a:solidFill>
                            <a:schemeClr val="accent4"/>
                          </a:solidFill>
                          <a:effectLst/>
                        </a:rPr>
                        <a:t>0.157349</a:t>
                      </a:r>
                    </a:p>
                  </a:txBody>
                  <a:tcPr marL="24801" marR="24801" marT="12400" marB="12400" anchor="ctr"/>
                </a:tc>
                <a:tc>
                  <a:txBody>
                    <a:bodyPr/>
                    <a:lstStyle/>
                    <a:p>
                      <a:pPr algn="ctr" fontAlgn="ctr"/>
                      <a:r>
                        <a:rPr lang="it-IT" sz="1050" b="1">
                          <a:solidFill>
                            <a:srgbClr val="00B050"/>
                          </a:solidFill>
                          <a:effectLst/>
                        </a:rPr>
                        <a:t>0.024618</a:t>
                      </a:r>
                    </a:p>
                  </a:txBody>
                  <a:tcPr marL="24801" marR="24801" marT="12400" marB="12400" anchor="ctr"/>
                </a:tc>
                <a:tc>
                  <a:txBody>
                    <a:bodyPr/>
                    <a:lstStyle/>
                    <a:p>
                      <a:pPr algn="ctr" fontAlgn="ctr"/>
                      <a:r>
                        <a:rPr lang="it-IT" sz="1050" b="1">
                          <a:effectLst/>
                        </a:rPr>
                        <a:t>0.003784</a:t>
                      </a:r>
                    </a:p>
                  </a:txBody>
                  <a:tcPr marL="24801" marR="24801" marT="12400" marB="12400" anchor="ctr"/>
                </a:tc>
                <a:extLst>
                  <a:ext uri="{0D108BD9-81ED-4DB2-BD59-A6C34878D82A}">
                    <a16:rowId xmlns:a16="http://schemas.microsoft.com/office/drawing/2014/main" val="1895256223"/>
                  </a:ext>
                </a:extLst>
              </a:tr>
              <a:tr h="269993">
                <a:tc>
                  <a:txBody>
                    <a:bodyPr/>
                    <a:lstStyle/>
                    <a:p>
                      <a:pPr algn="ctr" fontAlgn="ctr"/>
                      <a:r>
                        <a:rPr lang="it-IT" sz="1050">
                          <a:effectLst/>
                        </a:rPr>
                        <a:t>7</a:t>
                      </a:r>
                    </a:p>
                  </a:txBody>
                  <a:tcPr marL="24801" marR="24801" marT="12400" marB="12400" anchor="ctr"/>
                </a:tc>
                <a:tc>
                  <a:txBody>
                    <a:bodyPr/>
                    <a:lstStyle/>
                    <a:p>
                      <a:pPr algn="ctr" fontAlgn="ctr"/>
                      <a:r>
                        <a:rPr lang="it-IT" sz="1050">
                          <a:effectLst/>
                        </a:rPr>
                        <a:t>1434.0</a:t>
                      </a:r>
                    </a:p>
                  </a:txBody>
                  <a:tcPr marL="24801" marR="24801" marT="12400" marB="12400" anchor="ctr"/>
                </a:tc>
                <a:tc>
                  <a:txBody>
                    <a:bodyPr/>
                    <a:lstStyle/>
                    <a:p>
                      <a:pPr algn="ctr" fontAlgn="ctr"/>
                      <a:r>
                        <a:rPr lang="it-IT" sz="1050">
                          <a:effectLst/>
                        </a:rPr>
                        <a:t>6758.0</a:t>
                      </a:r>
                    </a:p>
                  </a:txBody>
                  <a:tcPr marL="24801" marR="24801" marT="12400" marB="12400" anchor="ctr"/>
                </a:tc>
                <a:tc>
                  <a:txBody>
                    <a:bodyPr/>
                    <a:lstStyle/>
                    <a:p>
                      <a:pPr algn="ctr" fontAlgn="ctr"/>
                      <a:r>
                        <a:rPr lang="it-IT" sz="1050">
                          <a:effectLst/>
                        </a:rPr>
                        <a:t>377.830742</a:t>
                      </a:r>
                    </a:p>
                  </a:txBody>
                  <a:tcPr marL="24801" marR="24801" marT="12400" marB="12400" anchor="ctr"/>
                </a:tc>
                <a:tc>
                  <a:txBody>
                    <a:bodyPr/>
                    <a:lstStyle/>
                    <a:p>
                      <a:pPr algn="ctr" fontAlgn="ctr"/>
                      <a:r>
                        <a:rPr lang="it-IT" sz="1050">
                          <a:effectLst/>
                        </a:rPr>
                        <a:t>7814.169258</a:t>
                      </a:r>
                    </a:p>
                  </a:txBody>
                  <a:tcPr marL="24801" marR="24801" marT="12400" marB="12400" anchor="ctr"/>
                </a:tc>
                <a:tc>
                  <a:txBody>
                    <a:bodyPr/>
                    <a:lstStyle/>
                    <a:p>
                      <a:pPr algn="ctr" fontAlgn="ctr"/>
                      <a:r>
                        <a:rPr lang="it-IT" sz="1050">
                          <a:effectLst/>
                        </a:rPr>
                        <a:t>278.0</a:t>
                      </a:r>
                    </a:p>
                  </a:txBody>
                  <a:tcPr marL="24801" marR="24801" marT="12400" marB="12400" anchor="ctr"/>
                </a:tc>
                <a:tc>
                  <a:txBody>
                    <a:bodyPr/>
                    <a:lstStyle/>
                    <a:p>
                      <a:pPr algn="ctr" fontAlgn="ctr"/>
                      <a:r>
                        <a:rPr lang="it-IT" sz="1050">
                          <a:effectLst/>
                        </a:rPr>
                        <a:t>7914.0</a:t>
                      </a:r>
                    </a:p>
                  </a:txBody>
                  <a:tcPr marL="24801" marR="24801" marT="12400" marB="12400" anchor="ctr"/>
                </a:tc>
                <a:tc>
                  <a:txBody>
                    <a:bodyPr/>
                    <a:lstStyle/>
                    <a:p>
                      <a:pPr algn="ctr" fontAlgn="ctr"/>
                      <a:r>
                        <a:rPr lang="it-IT" sz="1050" b="1">
                          <a:solidFill>
                            <a:schemeClr val="accent4"/>
                          </a:solidFill>
                          <a:effectLst/>
                        </a:rPr>
                        <a:t>0.175049</a:t>
                      </a:r>
                    </a:p>
                  </a:txBody>
                  <a:tcPr marL="24801" marR="24801" marT="12400" marB="12400" anchor="ctr"/>
                </a:tc>
                <a:tc>
                  <a:txBody>
                    <a:bodyPr/>
                    <a:lstStyle/>
                    <a:p>
                      <a:pPr algn="ctr" fontAlgn="ctr"/>
                      <a:r>
                        <a:rPr lang="it-IT" sz="1050" b="1">
                          <a:solidFill>
                            <a:srgbClr val="00B050"/>
                          </a:solidFill>
                          <a:effectLst/>
                        </a:rPr>
                        <a:t>0.046122</a:t>
                      </a:r>
                    </a:p>
                  </a:txBody>
                  <a:tcPr marL="24801" marR="24801" marT="12400" marB="12400" anchor="ctr"/>
                </a:tc>
                <a:tc>
                  <a:txBody>
                    <a:bodyPr/>
                    <a:lstStyle/>
                    <a:p>
                      <a:pPr algn="ctr" fontAlgn="ctr"/>
                      <a:r>
                        <a:rPr lang="it-IT" sz="1050" b="1">
                          <a:effectLst/>
                        </a:rPr>
                        <a:t>0.033936</a:t>
                      </a:r>
                    </a:p>
                  </a:txBody>
                  <a:tcPr marL="24801" marR="24801" marT="12400" marB="12400" anchor="ctr"/>
                </a:tc>
                <a:extLst>
                  <a:ext uri="{0D108BD9-81ED-4DB2-BD59-A6C34878D82A}">
                    <a16:rowId xmlns:a16="http://schemas.microsoft.com/office/drawing/2014/main" val="2802867834"/>
                  </a:ext>
                </a:extLst>
              </a:tr>
              <a:tr h="269993">
                <a:tc>
                  <a:txBody>
                    <a:bodyPr/>
                    <a:lstStyle/>
                    <a:p>
                      <a:pPr algn="ctr" fontAlgn="ctr"/>
                      <a:r>
                        <a:rPr lang="it-IT" sz="1050">
                          <a:effectLst/>
                        </a:rPr>
                        <a:t>8</a:t>
                      </a:r>
                    </a:p>
                  </a:txBody>
                  <a:tcPr marL="24801" marR="24801" marT="12400" marB="12400" anchor="ctr"/>
                </a:tc>
                <a:tc>
                  <a:txBody>
                    <a:bodyPr/>
                    <a:lstStyle/>
                    <a:p>
                      <a:pPr algn="ctr" fontAlgn="ctr"/>
                      <a:r>
                        <a:rPr lang="it-IT" sz="1050">
                          <a:effectLst/>
                        </a:rPr>
                        <a:t>2318.0</a:t>
                      </a:r>
                    </a:p>
                  </a:txBody>
                  <a:tcPr marL="24801" marR="24801" marT="12400" marB="12400" anchor="ctr"/>
                </a:tc>
                <a:tc>
                  <a:txBody>
                    <a:bodyPr/>
                    <a:lstStyle/>
                    <a:p>
                      <a:pPr algn="ctr" fontAlgn="ctr"/>
                      <a:r>
                        <a:rPr lang="it-IT" sz="1050">
                          <a:effectLst/>
                        </a:rPr>
                        <a:t>5874.0</a:t>
                      </a:r>
                    </a:p>
                  </a:txBody>
                  <a:tcPr marL="24801" marR="24801" marT="12400" marB="12400" anchor="ctr"/>
                </a:tc>
                <a:tc>
                  <a:txBody>
                    <a:bodyPr/>
                    <a:lstStyle/>
                    <a:p>
                      <a:pPr algn="ctr" fontAlgn="ctr"/>
                      <a:r>
                        <a:rPr lang="it-IT" sz="1050">
                          <a:effectLst/>
                        </a:rPr>
                        <a:t>1451.792874</a:t>
                      </a:r>
                    </a:p>
                  </a:txBody>
                  <a:tcPr marL="24801" marR="24801" marT="12400" marB="12400" anchor="ctr"/>
                </a:tc>
                <a:tc>
                  <a:txBody>
                    <a:bodyPr/>
                    <a:lstStyle/>
                    <a:p>
                      <a:pPr algn="ctr" fontAlgn="ctr"/>
                      <a:r>
                        <a:rPr lang="it-IT" sz="1050">
                          <a:effectLst/>
                        </a:rPr>
                        <a:t>6740.207126</a:t>
                      </a:r>
                    </a:p>
                  </a:txBody>
                  <a:tcPr marL="24801" marR="24801" marT="12400" marB="12400" anchor="ctr"/>
                </a:tc>
                <a:tc>
                  <a:txBody>
                    <a:bodyPr/>
                    <a:lstStyle/>
                    <a:p>
                      <a:pPr algn="ctr" fontAlgn="ctr"/>
                      <a:r>
                        <a:rPr lang="it-IT" sz="1050">
                          <a:effectLst/>
                        </a:rPr>
                        <a:t>1381.0</a:t>
                      </a:r>
                    </a:p>
                  </a:txBody>
                  <a:tcPr marL="24801" marR="24801" marT="12400" marB="12400" anchor="ctr"/>
                </a:tc>
                <a:tc>
                  <a:txBody>
                    <a:bodyPr/>
                    <a:lstStyle/>
                    <a:p>
                      <a:pPr algn="ctr" fontAlgn="ctr"/>
                      <a:r>
                        <a:rPr lang="it-IT" sz="1050">
                          <a:effectLst/>
                        </a:rPr>
                        <a:t>6811.0</a:t>
                      </a:r>
                    </a:p>
                  </a:txBody>
                  <a:tcPr marL="24801" marR="24801" marT="12400" marB="12400" anchor="ctr"/>
                </a:tc>
                <a:tc>
                  <a:txBody>
                    <a:bodyPr/>
                    <a:lstStyle/>
                    <a:p>
                      <a:pPr algn="ctr" fontAlgn="ctr"/>
                      <a:r>
                        <a:rPr lang="it-IT" sz="1050" b="1">
                          <a:solidFill>
                            <a:schemeClr val="accent4"/>
                          </a:solidFill>
                          <a:effectLst/>
                        </a:rPr>
                        <a:t>0.282959</a:t>
                      </a:r>
                    </a:p>
                  </a:txBody>
                  <a:tcPr marL="24801" marR="24801" marT="12400" marB="12400" anchor="ctr"/>
                </a:tc>
                <a:tc>
                  <a:txBody>
                    <a:bodyPr/>
                    <a:lstStyle/>
                    <a:p>
                      <a:pPr algn="ctr" fontAlgn="ctr"/>
                      <a:r>
                        <a:rPr lang="it-IT" sz="1050" b="1">
                          <a:solidFill>
                            <a:srgbClr val="00B050"/>
                          </a:solidFill>
                          <a:effectLst/>
                        </a:rPr>
                        <a:t>0.177221</a:t>
                      </a:r>
                    </a:p>
                  </a:txBody>
                  <a:tcPr marL="24801" marR="24801" marT="12400" marB="12400" anchor="ctr"/>
                </a:tc>
                <a:tc>
                  <a:txBody>
                    <a:bodyPr/>
                    <a:lstStyle/>
                    <a:p>
                      <a:pPr algn="ctr" fontAlgn="ctr"/>
                      <a:r>
                        <a:rPr lang="it-IT" sz="1050" b="1">
                          <a:effectLst/>
                        </a:rPr>
                        <a:t>0.168579</a:t>
                      </a:r>
                    </a:p>
                  </a:txBody>
                  <a:tcPr marL="24801" marR="24801" marT="12400" marB="12400" anchor="ctr"/>
                </a:tc>
                <a:extLst>
                  <a:ext uri="{0D108BD9-81ED-4DB2-BD59-A6C34878D82A}">
                    <a16:rowId xmlns:a16="http://schemas.microsoft.com/office/drawing/2014/main" val="206386684"/>
                  </a:ext>
                </a:extLst>
              </a:tr>
              <a:tr h="269993">
                <a:tc>
                  <a:txBody>
                    <a:bodyPr/>
                    <a:lstStyle/>
                    <a:p>
                      <a:pPr algn="ctr" fontAlgn="ctr"/>
                      <a:r>
                        <a:rPr lang="it-IT" sz="1050">
                          <a:effectLst/>
                        </a:rPr>
                        <a:t>9</a:t>
                      </a:r>
                    </a:p>
                  </a:txBody>
                  <a:tcPr marL="24801" marR="24801" marT="12400" marB="12400" anchor="ctr"/>
                </a:tc>
                <a:tc>
                  <a:txBody>
                    <a:bodyPr/>
                    <a:lstStyle/>
                    <a:p>
                      <a:pPr algn="ctr" fontAlgn="ctr"/>
                      <a:r>
                        <a:rPr lang="it-IT" sz="1050">
                          <a:effectLst/>
                        </a:rPr>
                        <a:t>3850.0</a:t>
                      </a:r>
                    </a:p>
                  </a:txBody>
                  <a:tcPr marL="24801" marR="24801" marT="12400" marB="12400" anchor="ctr"/>
                </a:tc>
                <a:tc>
                  <a:txBody>
                    <a:bodyPr/>
                    <a:lstStyle/>
                    <a:p>
                      <a:pPr algn="ctr" fontAlgn="ctr"/>
                      <a:r>
                        <a:rPr lang="it-IT" sz="1050">
                          <a:effectLst/>
                        </a:rPr>
                        <a:t>4342.0</a:t>
                      </a:r>
                    </a:p>
                  </a:txBody>
                  <a:tcPr marL="24801" marR="24801" marT="12400" marB="12400" anchor="ctr"/>
                </a:tc>
                <a:tc>
                  <a:txBody>
                    <a:bodyPr/>
                    <a:lstStyle/>
                    <a:p>
                      <a:pPr algn="ctr" fontAlgn="ctr"/>
                      <a:r>
                        <a:rPr lang="it-IT" sz="1050">
                          <a:effectLst/>
                        </a:rPr>
                        <a:t>3313.003583</a:t>
                      </a:r>
                    </a:p>
                  </a:txBody>
                  <a:tcPr marL="24801" marR="24801" marT="12400" marB="12400" anchor="ctr"/>
                </a:tc>
                <a:tc>
                  <a:txBody>
                    <a:bodyPr/>
                    <a:lstStyle/>
                    <a:p>
                      <a:pPr algn="ctr" fontAlgn="ctr"/>
                      <a:r>
                        <a:rPr lang="it-IT" sz="1050">
                          <a:effectLst/>
                        </a:rPr>
                        <a:t>4878.996417</a:t>
                      </a:r>
                    </a:p>
                  </a:txBody>
                  <a:tcPr marL="24801" marR="24801" marT="12400" marB="12400" anchor="ctr"/>
                </a:tc>
                <a:tc>
                  <a:txBody>
                    <a:bodyPr/>
                    <a:lstStyle/>
                    <a:p>
                      <a:pPr algn="ctr" fontAlgn="ctr"/>
                      <a:r>
                        <a:rPr lang="it-IT" sz="1050">
                          <a:effectLst/>
                        </a:rPr>
                        <a:t>3206.0</a:t>
                      </a:r>
                    </a:p>
                  </a:txBody>
                  <a:tcPr marL="24801" marR="24801" marT="12400" marB="12400" anchor="ctr"/>
                </a:tc>
                <a:tc>
                  <a:txBody>
                    <a:bodyPr/>
                    <a:lstStyle/>
                    <a:p>
                      <a:pPr algn="ctr" fontAlgn="ctr"/>
                      <a:r>
                        <a:rPr lang="it-IT" sz="1050">
                          <a:effectLst/>
                        </a:rPr>
                        <a:t>4986.0</a:t>
                      </a:r>
                    </a:p>
                  </a:txBody>
                  <a:tcPr marL="24801" marR="24801" marT="12400" marB="12400" anchor="ctr"/>
                </a:tc>
                <a:tc>
                  <a:txBody>
                    <a:bodyPr/>
                    <a:lstStyle/>
                    <a:p>
                      <a:pPr algn="ctr" fontAlgn="ctr"/>
                      <a:r>
                        <a:rPr lang="it-IT" sz="1050" b="1">
                          <a:solidFill>
                            <a:schemeClr val="accent4"/>
                          </a:solidFill>
                          <a:effectLst/>
                        </a:rPr>
                        <a:t>0.469971</a:t>
                      </a:r>
                    </a:p>
                  </a:txBody>
                  <a:tcPr marL="24801" marR="24801" marT="12400" marB="12400" anchor="ctr"/>
                </a:tc>
                <a:tc>
                  <a:txBody>
                    <a:bodyPr/>
                    <a:lstStyle/>
                    <a:p>
                      <a:pPr algn="ctr" fontAlgn="ctr"/>
                      <a:r>
                        <a:rPr lang="it-IT" sz="1050" b="1">
                          <a:solidFill>
                            <a:srgbClr val="00B050"/>
                          </a:solidFill>
                          <a:effectLst/>
                        </a:rPr>
                        <a:t>0.404419</a:t>
                      </a:r>
                    </a:p>
                  </a:txBody>
                  <a:tcPr marL="24801" marR="24801" marT="12400" marB="12400" anchor="ctr"/>
                </a:tc>
                <a:tc>
                  <a:txBody>
                    <a:bodyPr/>
                    <a:lstStyle/>
                    <a:p>
                      <a:pPr algn="ctr" fontAlgn="ctr"/>
                      <a:r>
                        <a:rPr lang="it-IT" sz="1050" b="1">
                          <a:effectLst/>
                        </a:rPr>
                        <a:t>0.391357</a:t>
                      </a:r>
                    </a:p>
                  </a:txBody>
                  <a:tcPr marL="24801" marR="24801" marT="12400" marB="12400" anchor="ctr"/>
                </a:tc>
                <a:extLst>
                  <a:ext uri="{0D108BD9-81ED-4DB2-BD59-A6C34878D82A}">
                    <a16:rowId xmlns:a16="http://schemas.microsoft.com/office/drawing/2014/main" val="3045213252"/>
                  </a:ext>
                </a:extLst>
              </a:tr>
              <a:tr h="269993">
                <a:tc>
                  <a:txBody>
                    <a:bodyPr/>
                    <a:lstStyle/>
                    <a:p>
                      <a:pPr algn="ctr" fontAlgn="ctr"/>
                      <a:r>
                        <a:rPr lang="it-IT" sz="1050">
                          <a:effectLst/>
                        </a:rPr>
                        <a:t>10</a:t>
                      </a:r>
                    </a:p>
                  </a:txBody>
                  <a:tcPr marL="24801" marR="24801" marT="12400" marB="12400" anchor="ctr"/>
                </a:tc>
                <a:tc>
                  <a:txBody>
                    <a:bodyPr/>
                    <a:lstStyle/>
                    <a:p>
                      <a:pPr algn="ctr" fontAlgn="ctr"/>
                      <a:r>
                        <a:rPr lang="it-IT" sz="1050">
                          <a:effectLst/>
                        </a:rPr>
                        <a:t>5477.0</a:t>
                      </a:r>
                    </a:p>
                  </a:txBody>
                  <a:tcPr marL="24801" marR="24801" marT="12400" marB="12400" anchor="ctr"/>
                </a:tc>
                <a:tc>
                  <a:txBody>
                    <a:bodyPr/>
                    <a:lstStyle/>
                    <a:p>
                      <a:pPr algn="ctr" fontAlgn="ctr"/>
                      <a:r>
                        <a:rPr lang="it-IT" sz="1050">
                          <a:effectLst/>
                        </a:rPr>
                        <a:t>2715.0</a:t>
                      </a:r>
                    </a:p>
                  </a:txBody>
                  <a:tcPr marL="24801" marR="24801" marT="12400" marB="12400" anchor="ctr"/>
                </a:tc>
                <a:tc>
                  <a:txBody>
                    <a:bodyPr/>
                    <a:lstStyle/>
                    <a:p>
                      <a:pPr algn="ctr" fontAlgn="ctr"/>
                      <a:r>
                        <a:rPr lang="it-IT" sz="1050">
                          <a:effectLst/>
                        </a:rPr>
                        <a:t>5289.629353</a:t>
                      </a:r>
                    </a:p>
                  </a:txBody>
                  <a:tcPr marL="24801" marR="24801" marT="12400" marB="12400" anchor="ctr"/>
                </a:tc>
                <a:tc>
                  <a:txBody>
                    <a:bodyPr/>
                    <a:lstStyle/>
                    <a:p>
                      <a:pPr algn="ctr" fontAlgn="ctr"/>
                      <a:r>
                        <a:rPr lang="it-IT" sz="1050">
                          <a:effectLst/>
                        </a:rPr>
                        <a:t>2902.370647</a:t>
                      </a:r>
                    </a:p>
                  </a:txBody>
                  <a:tcPr marL="24801" marR="24801" marT="12400" marB="12400" anchor="ctr"/>
                </a:tc>
                <a:tc>
                  <a:txBody>
                    <a:bodyPr/>
                    <a:lstStyle/>
                    <a:p>
                      <a:pPr algn="ctr" fontAlgn="ctr"/>
                      <a:r>
                        <a:rPr lang="it-IT" sz="1050">
                          <a:effectLst/>
                        </a:rPr>
                        <a:t>5295.0</a:t>
                      </a:r>
                    </a:p>
                  </a:txBody>
                  <a:tcPr marL="24801" marR="24801" marT="12400" marB="12400" anchor="ctr"/>
                </a:tc>
                <a:tc>
                  <a:txBody>
                    <a:bodyPr/>
                    <a:lstStyle/>
                    <a:p>
                      <a:pPr algn="ctr" fontAlgn="ctr"/>
                      <a:r>
                        <a:rPr lang="it-IT" sz="1050">
                          <a:effectLst/>
                        </a:rPr>
                        <a:t>2897.0</a:t>
                      </a:r>
                    </a:p>
                  </a:txBody>
                  <a:tcPr marL="24801" marR="24801" marT="12400" marB="12400" anchor="ctr"/>
                </a:tc>
                <a:tc>
                  <a:txBody>
                    <a:bodyPr/>
                    <a:lstStyle/>
                    <a:p>
                      <a:pPr algn="ctr" fontAlgn="ctr"/>
                      <a:r>
                        <a:rPr lang="it-IT" sz="1050" b="1">
                          <a:solidFill>
                            <a:schemeClr val="accent4"/>
                          </a:solidFill>
                          <a:effectLst/>
                        </a:rPr>
                        <a:t>0.668579</a:t>
                      </a:r>
                    </a:p>
                  </a:txBody>
                  <a:tcPr marL="24801" marR="24801" marT="12400" marB="12400" anchor="ctr"/>
                </a:tc>
                <a:tc>
                  <a:txBody>
                    <a:bodyPr/>
                    <a:lstStyle/>
                    <a:p>
                      <a:pPr algn="ctr" fontAlgn="ctr"/>
                      <a:r>
                        <a:rPr lang="it-IT" sz="1050" b="1">
                          <a:solidFill>
                            <a:srgbClr val="00B050"/>
                          </a:solidFill>
                          <a:effectLst/>
                        </a:rPr>
                        <a:t>0.645707</a:t>
                      </a:r>
                    </a:p>
                  </a:txBody>
                  <a:tcPr marL="24801" marR="24801" marT="12400" marB="12400" anchor="ctr"/>
                </a:tc>
                <a:tc>
                  <a:txBody>
                    <a:bodyPr/>
                    <a:lstStyle/>
                    <a:p>
                      <a:pPr algn="ctr" fontAlgn="ctr"/>
                      <a:r>
                        <a:rPr lang="it-IT" sz="1050" b="1">
                          <a:effectLst/>
                        </a:rPr>
                        <a:t>0.646362</a:t>
                      </a:r>
                    </a:p>
                  </a:txBody>
                  <a:tcPr marL="24801" marR="24801" marT="12400" marB="12400" anchor="ctr"/>
                </a:tc>
                <a:extLst>
                  <a:ext uri="{0D108BD9-81ED-4DB2-BD59-A6C34878D82A}">
                    <a16:rowId xmlns:a16="http://schemas.microsoft.com/office/drawing/2014/main" val="3943622198"/>
                  </a:ext>
                </a:extLst>
              </a:tr>
              <a:tr h="269993">
                <a:tc>
                  <a:txBody>
                    <a:bodyPr/>
                    <a:lstStyle/>
                    <a:p>
                      <a:pPr algn="ctr" fontAlgn="ctr"/>
                      <a:r>
                        <a:rPr lang="it-IT" sz="1050">
                          <a:effectLst/>
                        </a:rPr>
                        <a:t>11</a:t>
                      </a:r>
                    </a:p>
                  </a:txBody>
                  <a:tcPr marL="24801" marR="24801" marT="12400" marB="12400" anchor="ctr"/>
                </a:tc>
                <a:tc>
                  <a:txBody>
                    <a:bodyPr/>
                    <a:lstStyle/>
                    <a:p>
                      <a:pPr algn="ctr" fontAlgn="ctr"/>
                      <a:r>
                        <a:rPr lang="it-IT" sz="1050">
                          <a:effectLst/>
                        </a:rPr>
                        <a:t>6930.0</a:t>
                      </a:r>
                    </a:p>
                  </a:txBody>
                  <a:tcPr marL="24801" marR="24801" marT="12400" marB="12400" anchor="ctr"/>
                </a:tc>
                <a:tc>
                  <a:txBody>
                    <a:bodyPr/>
                    <a:lstStyle/>
                    <a:p>
                      <a:pPr algn="ctr" fontAlgn="ctr"/>
                      <a:r>
                        <a:rPr lang="it-IT" sz="1050">
                          <a:effectLst/>
                        </a:rPr>
                        <a:t>1262.0</a:t>
                      </a:r>
                    </a:p>
                  </a:txBody>
                  <a:tcPr marL="24801" marR="24801" marT="12400" marB="12400" anchor="ctr"/>
                </a:tc>
                <a:tc>
                  <a:txBody>
                    <a:bodyPr/>
                    <a:lstStyle/>
                    <a:p>
                      <a:pPr algn="ctr" fontAlgn="ctr"/>
                      <a:r>
                        <a:rPr lang="it-IT" sz="1050">
                          <a:effectLst/>
                        </a:rPr>
                        <a:t>7054.863576</a:t>
                      </a:r>
                    </a:p>
                  </a:txBody>
                  <a:tcPr marL="24801" marR="24801" marT="12400" marB="12400" anchor="ctr"/>
                </a:tc>
                <a:tc>
                  <a:txBody>
                    <a:bodyPr/>
                    <a:lstStyle/>
                    <a:p>
                      <a:pPr algn="ctr" fontAlgn="ctr"/>
                      <a:r>
                        <a:rPr lang="it-IT" sz="1050">
                          <a:effectLst/>
                        </a:rPr>
                        <a:t>1137.136424</a:t>
                      </a:r>
                    </a:p>
                  </a:txBody>
                  <a:tcPr marL="24801" marR="24801" marT="12400" marB="12400" anchor="ctr"/>
                </a:tc>
                <a:tc>
                  <a:txBody>
                    <a:bodyPr/>
                    <a:lstStyle/>
                    <a:p>
                      <a:pPr algn="ctr" fontAlgn="ctr"/>
                      <a:r>
                        <a:rPr lang="it-IT" sz="1050">
                          <a:effectLst/>
                        </a:rPr>
                        <a:t>6949.0</a:t>
                      </a:r>
                    </a:p>
                  </a:txBody>
                  <a:tcPr marL="24801" marR="24801" marT="12400" marB="12400" anchor="ctr"/>
                </a:tc>
                <a:tc>
                  <a:txBody>
                    <a:bodyPr/>
                    <a:lstStyle/>
                    <a:p>
                      <a:pPr algn="ctr" fontAlgn="ctr"/>
                      <a:r>
                        <a:rPr lang="it-IT" sz="1050">
                          <a:effectLst/>
                        </a:rPr>
                        <a:t>1243.0</a:t>
                      </a:r>
                    </a:p>
                  </a:txBody>
                  <a:tcPr marL="24801" marR="24801" marT="12400" marB="12400" anchor="ctr"/>
                </a:tc>
                <a:tc>
                  <a:txBody>
                    <a:bodyPr/>
                    <a:lstStyle/>
                    <a:p>
                      <a:pPr algn="ctr" fontAlgn="ctr"/>
                      <a:r>
                        <a:rPr lang="it-IT" sz="1050" b="1">
                          <a:solidFill>
                            <a:schemeClr val="accent4"/>
                          </a:solidFill>
                          <a:effectLst/>
                        </a:rPr>
                        <a:t>0.845947</a:t>
                      </a:r>
                    </a:p>
                  </a:txBody>
                  <a:tcPr marL="24801" marR="24801" marT="12400" marB="12400" anchor="ctr"/>
                </a:tc>
                <a:tc>
                  <a:txBody>
                    <a:bodyPr/>
                    <a:lstStyle/>
                    <a:p>
                      <a:pPr algn="ctr" fontAlgn="ctr"/>
                      <a:r>
                        <a:rPr lang="it-IT" sz="1050" b="1">
                          <a:solidFill>
                            <a:srgbClr val="00B050"/>
                          </a:solidFill>
                          <a:effectLst/>
                        </a:rPr>
                        <a:t>0.861189</a:t>
                      </a:r>
                    </a:p>
                  </a:txBody>
                  <a:tcPr marL="24801" marR="24801" marT="12400" marB="12400" anchor="ctr"/>
                </a:tc>
                <a:tc>
                  <a:txBody>
                    <a:bodyPr/>
                    <a:lstStyle/>
                    <a:p>
                      <a:pPr algn="ctr" fontAlgn="ctr"/>
                      <a:r>
                        <a:rPr lang="it-IT" sz="1050" b="1">
                          <a:effectLst/>
                        </a:rPr>
                        <a:t>0.848267</a:t>
                      </a:r>
                    </a:p>
                  </a:txBody>
                  <a:tcPr marL="24801" marR="24801" marT="12400" marB="12400" anchor="ctr"/>
                </a:tc>
                <a:extLst>
                  <a:ext uri="{0D108BD9-81ED-4DB2-BD59-A6C34878D82A}">
                    <a16:rowId xmlns:a16="http://schemas.microsoft.com/office/drawing/2014/main" val="837128378"/>
                  </a:ext>
                </a:extLst>
              </a:tr>
              <a:tr h="269993">
                <a:tc>
                  <a:txBody>
                    <a:bodyPr/>
                    <a:lstStyle/>
                    <a:p>
                      <a:pPr algn="ctr" fontAlgn="ctr"/>
                      <a:r>
                        <a:rPr lang="it-IT" sz="1050">
                          <a:effectLst/>
                        </a:rPr>
                        <a:t>12</a:t>
                      </a:r>
                    </a:p>
                  </a:txBody>
                  <a:tcPr marL="24801" marR="24801" marT="12400" marB="12400" anchor="ctr"/>
                </a:tc>
                <a:tc>
                  <a:txBody>
                    <a:bodyPr/>
                    <a:lstStyle/>
                    <a:p>
                      <a:pPr algn="ctr" fontAlgn="ctr"/>
                      <a:r>
                        <a:rPr lang="it-IT" sz="1050">
                          <a:effectLst/>
                          <a:highlight>
                            <a:srgbClr val="FFFF00"/>
                          </a:highlight>
                        </a:rPr>
                        <a:t>7726.0</a:t>
                      </a:r>
                    </a:p>
                  </a:txBody>
                  <a:tcPr marL="24801" marR="24801" marT="12400" marB="12400" anchor="ctr"/>
                </a:tc>
                <a:tc>
                  <a:txBody>
                    <a:bodyPr/>
                    <a:lstStyle/>
                    <a:p>
                      <a:pPr algn="ctr" fontAlgn="ctr"/>
                      <a:r>
                        <a:rPr lang="it-IT" sz="1050">
                          <a:effectLst/>
                          <a:highlight>
                            <a:srgbClr val="FFFF00"/>
                          </a:highlight>
                        </a:rPr>
                        <a:t>466.0</a:t>
                      </a:r>
                    </a:p>
                  </a:txBody>
                  <a:tcPr marL="24801" marR="24801" marT="12400" marB="12400" anchor="ctr"/>
                </a:tc>
                <a:tc>
                  <a:txBody>
                    <a:bodyPr/>
                    <a:lstStyle/>
                    <a:p>
                      <a:pPr algn="ctr" fontAlgn="ctr"/>
                      <a:r>
                        <a:rPr lang="it-IT" sz="1050">
                          <a:effectLst/>
                        </a:rPr>
                        <a:t>8021.915468</a:t>
                      </a:r>
                    </a:p>
                  </a:txBody>
                  <a:tcPr marL="24801" marR="24801" marT="12400" marB="12400" anchor="ctr"/>
                </a:tc>
                <a:tc>
                  <a:txBody>
                    <a:bodyPr/>
                    <a:lstStyle/>
                    <a:p>
                      <a:pPr algn="ctr" fontAlgn="ctr"/>
                      <a:r>
                        <a:rPr lang="it-IT" sz="1050">
                          <a:effectLst/>
                        </a:rPr>
                        <a:t>170.084532</a:t>
                      </a:r>
                    </a:p>
                  </a:txBody>
                  <a:tcPr marL="24801" marR="24801" marT="12400" marB="12400" anchor="ctr"/>
                </a:tc>
                <a:tc>
                  <a:txBody>
                    <a:bodyPr/>
                    <a:lstStyle/>
                    <a:p>
                      <a:pPr algn="ctr" fontAlgn="ctr"/>
                      <a:r>
                        <a:rPr lang="it-IT" sz="1050">
                          <a:effectLst/>
                          <a:highlight>
                            <a:srgbClr val="FFFF00"/>
                          </a:highlight>
                        </a:rPr>
                        <a:t>8028.0</a:t>
                      </a:r>
                    </a:p>
                  </a:txBody>
                  <a:tcPr marL="24801" marR="24801" marT="12400" marB="12400" anchor="ctr"/>
                </a:tc>
                <a:tc>
                  <a:txBody>
                    <a:bodyPr/>
                    <a:lstStyle/>
                    <a:p>
                      <a:pPr algn="ctr" fontAlgn="ctr"/>
                      <a:r>
                        <a:rPr lang="it-IT" sz="1050">
                          <a:effectLst/>
                          <a:highlight>
                            <a:srgbClr val="FFFF00"/>
                          </a:highlight>
                        </a:rPr>
                        <a:t>164.0</a:t>
                      </a:r>
                    </a:p>
                  </a:txBody>
                  <a:tcPr marL="24801" marR="24801" marT="12400" marB="12400" anchor="ctr"/>
                </a:tc>
                <a:tc>
                  <a:txBody>
                    <a:bodyPr/>
                    <a:lstStyle/>
                    <a:p>
                      <a:pPr algn="ctr" fontAlgn="ctr"/>
                      <a:r>
                        <a:rPr lang="it-IT" sz="1050" b="1">
                          <a:solidFill>
                            <a:schemeClr val="accent4"/>
                          </a:solidFill>
                          <a:effectLst/>
                        </a:rPr>
                        <a:t>0.943115</a:t>
                      </a:r>
                    </a:p>
                  </a:txBody>
                  <a:tcPr marL="24801" marR="24801" marT="12400" marB="12400" anchor="ctr"/>
                </a:tc>
                <a:tc>
                  <a:txBody>
                    <a:bodyPr/>
                    <a:lstStyle/>
                    <a:p>
                      <a:pPr algn="ctr" fontAlgn="ctr"/>
                      <a:r>
                        <a:rPr lang="it-IT" sz="1050" b="1">
                          <a:solidFill>
                            <a:srgbClr val="00B050"/>
                          </a:solidFill>
                          <a:effectLst/>
                        </a:rPr>
                        <a:t>0.979238</a:t>
                      </a:r>
                    </a:p>
                  </a:txBody>
                  <a:tcPr marL="24801" marR="24801" marT="12400" marB="12400" anchor="ctr"/>
                </a:tc>
                <a:tc>
                  <a:txBody>
                    <a:bodyPr/>
                    <a:lstStyle/>
                    <a:p>
                      <a:pPr algn="ctr" fontAlgn="ctr"/>
                      <a:r>
                        <a:rPr lang="it-IT" sz="1050" b="1">
                          <a:effectLst/>
                        </a:rPr>
                        <a:t>0.979980</a:t>
                      </a:r>
                    </a:p>
                  </a:txBody>
                  <a:tcPr marL="24801" marR="24801" marT="12400" marB="12400" anchor="ctr"/>
                </a:tc>
                <a:extLst>
                  <a:ext uri="{0D108BD9-81ED-4DB2-BD59-A6C34878D82A}">
                    <a16:rowId xmlns:a16="http://schemas.microsoft.com/office/drawing/2014/main" val="374989488"/>
                  </a:ext>
                </a:extLst>
              </a:tr>
            </a:tbl>
          </a:graphicData>
        </a:graphic>
      </p:graphicFrame>
      <mc:AlternateContent xmlns:mc="http://schemas.openxmlformats.org/markup-compatibility/2006" xmlns:a14="http://schemas.microsoft.com/office/drawing/2010/main">
        <mc:Choice Requires="a14">
          <p:sp>
            <p:nvSpPr>
              <p:cNvPr id="27" name="Content Placeholder 6">
                <a:extLst>
                  <a:ext uri="{FF2B5EF4-FFF2-40B4-BE49-F238E27FC236}">
                    <a16:creationId xmlns:a16="http://schemas.microsoft.com/office/drawing/2014/main" id="{331EA6B2-514D-EF47-A338-00D77C0F01D3}"/>
                  </a:ext>
                </a:extLst>
              </p:cNvPr>
              <p:cNvSpPr txBox="1">
                <a:spLocks/>
              </p:cNvSpPr>
              <p:nvPr/>
            </p:nvSpPr>
            <p:spPr>
              <a:xfrm>
                <a:off x="703784" y="2103120"/>
                <a:ext cx="4645456" cy="384140"/>
              </a:xfrm>
              <a:prstGeom prst="rect">
                <a:avLst/>
              </a:prstGeom>
            </p:spPr>
            <p:txBody>
              <a:bodyPr/>
              <a:lst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dirty="0" smtClean="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r>
                  <a:rPr lang="it-IT" sz="1600" b="1">
                    <a:solidFill>
                      <a:schemeClr val="tx1">
                        <a:lumMod val="50000"/>
                        <a:lumOff val="50000"/>
                      </a:schemeClr>
                    </a:solidFill>
                  </a:rPr>
                  <a:t>Single qubit Rx </a:t>
                </a:r>
                <a14:m>
                  <m:oMath xmlns:m="http://schemas.openxmlformats.org/officeDocument/2006/math">
                    <m:r>
                      <a:rPr lang="it-IT" sz="1600" b="1" i="0">
                        <a:solidFill>
                          <a:schemeClr val="tx1">
                            <a:lumMod val="50000"/>
                            <a:lumOff val="50000"/>
                          </a:schemeClr>
                        </a:solidFill>
                        <a:latin typeface="Cambria Math" panose="02040503050406030204" pitchFamily="18" charset="0"/>
                      </a:rPr>
                      <m:t>(</m:t>
                    </m:r>
                    <m:r>
                      <a:rPr lang="it-IT" sz="1600" b="1" i="1">
                        <a:solidFill>
                          <a:schemeClr val="tx1">
                            <a:lumMod val="50000"/>
                            <a:lumOff val="50000"/>
                          </a:schemeClr>
                        </a:solidFill>
                        <a:latin typeface="Cambria Math" panose="02040503050406030204" pitchFamily="18" charset="0"/>
                      </a:rPr>
                      <m:t>𝟎</m:t>
                    </m:r>
                    <m:r>
                      <a:rPr lang="it-IT" sz="1600" b="1" i="1">
                        <a:solidFill>
                          <a:schemeClr val="tx1">
                            <a:lumMod val="50000"/>
                            <a:lumOff val="50000"/>
                          </a:schemeClr>
                        </a:solidFill>
                        <a:latin typeface="Cambria Math" panose="02040503050406030204" pitchFamily="18" charset="0"/>
                      </a:rPr>
                      <m:t>→</m:t>
                    </m:r>
                    <m:r>
                      <a:rPr lang="it-IT" sz="1600" b="1" i="1">
                        <a:solidFill>
                          <a:schemeClr val="tx1">
                            <a:lumMod val="50000"/>
                            <a:lumOff val="50000"/>
                          </a:schemeClr>
                        </a:solidFill>
                        <a:latin typeface="Cambria Math" panose="02040503050406030204" pitchFamily="18" charset="0"/>
                      </a:rPr>
                      <m:t>𝟐</m:t>
                    </m:r>
                    <m:r>
                      <a:rPr lang="it-IT" sz="1600" b="1" i="1">
                        <a:solidFill>
                          <a:schemeClr val="tx1">
                            <a:lumMod val="50000"/>
                            <a:lumOff val="50000"/>
                          </a:schemeClr>
                        </a:solidFill>
                        <a:latin typeface="Cambria Math" panose="02040503050406030204" pitchFamily="18" charset="0"/>
                      </a:rPr>
                      <m:t>𝝅</m:t>
                    </m:r>
                    <m:r>
                      <a:rPr lang="it-IT" sz="1600" b="1" i="1">
                        <a:solidFill>
                          <a:schemeClr val="tx1">
                            <a:lumMod val="50000"/>
                            <a:lumOff val="50000"/>
                          </a:schemeClr>
                        </a:solidFill>
                        <a:latin typeface="Cambria Math" panose="02040503050406030204" pitchFamily="18" charset="0"/>
                      </a:rPr>
                      <m:t>)</m:t>
                    </m:r>
                  </m:oMath>
                </a14:m>
                <a:endParaRPr lang="it-IT" sz="1600" b="1">
                  <a:solidFill>
                    <a:schemeClr val="tx1">
                      <a:lumMod val="50000"/>
                      <a:lumOff val="50000"/>
                    </a:schemeClr>
                  </a:solidFill>
                </a:endParaRPr>
              </a:p>
            </p:txBody>
          </p:sp>
        </mc:Choice>
        <mc:Fallback xmlns="">
          <p:sp>
            <p:nvSpPr>
              <p:cNvPr id="27" name="Content Placeholder 6">
                <a:extLst>
                  <a:ext uri="{FF2B5EF4-FFF2-40B4-BE49-F238E27FC236}">
                    <a16:creationId xmlns:a16="http://schemas.microsoft.com/office/drawing/2014/main" id="{331EA6B2-514D-EF47-A338-00D77C0F01D3}"/>
                  </a:ext>
                </a:extLst>
              </p:cNvPr>
              <p:cNvSpPr txBox="1">
                <a:spLocks noRot="1" noChangeAspect="1" noMove="1" noResize="1" noEditPoints="1" noAdjustHandles="1" noChangeArrowheads="1" noChangeShapeType="1" noTextEdit="1"/>
              </p:cNvSpPr>
              <p:nvPr/>
            </p:nvSpPr>
            <p:spPr>
              <a:xfrm>
                <a:off x="703784" y="2103120"/>
                <a:ext cx="4645456" cy="384140"/>
              </a:xfrm>
              <a:prstGeom prst="rect">
                <a:avLst/>
              </a:prstGeom>
              <a:blipFill>
                <a:blip r:embed="rId5"/>
                <a:stretch>
                  <a:fillRect l="-545" t="-3226" b="-3226"/>
                </a:stretch>
              </a:blipFill>
            </p:spPr>
            <p:txBody>
              <a:bodyPr/>
              <a:lstStyle/>
              <a:p>
                <a:r>
                  <a:rPr lang="it-IT">
                    <a:noFill/>
                  </a:rPr>
                  <a:t> </a:t>
                </a:r>
              </a:p>
            </p:txBody>
          </p:sp>
        </mc:Fallback>
      </mc:AlternateContent>
      <p:sp>
        <p:nvSpPr>
          <p:cNvPr id="29" name="Rectangle 28">
            <a:extLst>
              <a:ext uri="{FF2B5EF4-FFF2-40B4-BE49-F238E27FC236}">
                <a16:creationId xmlns:a16="http://schemas.microsoft.com/office/drawing/2014/main" id="{D1B49A35-0E4F-E247-B8F0-0763E93F8388}"/>
              </a:ext>
            </a:extLst>
          </p:cNvPr>
          <p:cNvSpPr/>
          <p:nvPr/>
        </p:nvSpPr>
        <p:spPr>
          <a:xfrm>
            <a:off x="7252830" y="7112555"/>
            <a:ext cx="7293750" cy="461665"/>
          </a:xfrm>
          <a:prstGeom prst="rect">
            <a:avLst/>
          </a:prstGeom>
          <a:noFill/>
        </p:spPr>
        <p:txBody>
          <a:bodyPr wrap="square" lIns="91440" tIns="45720" rIns="91440" bIns="45720">
            <a:spAutoFit/>
          </a:bodyPr>
          <a:lstStyle/>
          <a:p>
            <a:pPr algn="ctr"/>
            <a:r>
              <a:rPr lang="en-GB" sz="2400" b="1">
                <a:ln w="10160">
                  <a:solidFill>
                    <a:schemeClr val="accent5"/>
                  </a:solidFill>
                  <a:prstDash val="solid"/>
                </a:ln>
                <a:solidFill>
                  <a:srgbClr val="FFFFFF"/>
                </a:solidFill>
                <a:effectLst>
                  <a:outerShdw blurRad="38100" dist="22860" dir="5400000" algn="tl" rotWithShape="0">
                    <a:srgbClr val="000000">
                      <a:alpha val="30000"/>
                    </a:srgbClr>
                  </a:outerShdw>
                </a:effectLst>
              </a:rPr>
              <a:t>To be implemented on 2 sites Hubbard Model</a:t>
            </a:r>
          </a:p>
        </p:txBody>
      </p:sp>
      <p:pic>
        <p:nvPicPr>
          <p:cNvPr id="30" name="Picture 29">
            <a:extLst>
              <a:ext uri="{FF2B5EF4-FFF2-40B4-BE49-F238E27FC236}">
                <a16:creationId xmlns:a16="http://schemas.microsoft.com/office/drawing/2014/main" id="{D20028D4-5B05-CE4C-8483-18E7406C4039}"/>
              </a:ext>
            </a:extLst>
          </p:cNvPr>
          <p:cNvPicPr>
            <a:picLocks noChangeAspect="1"/>
          </p:cNvPicPr>
          <p:nvPr/>
        </p:nvPicPr>
        <p:blipFill>
          <a:blip r:embed="rId6"/>
          <a:stretch>
            <a:fillRect/>
          </a:stretch>
        </p:blipFill>
        <p:spPr>
          <a:xfrm>
            <a:off x="146039" y="2595050"/>
            <a:ext cx="5203201" cy="3567143"/>
          </a:xfrm>
          <a:prstGeom prst="rect">
            <a:avLst/>
          </a:prstGeom>
        </p:spPr>
      </p:pic>
    </p:spTree>
    <p:extLst>
      <p:ext uri="{BB962C8B-B14F-4D97-AF65-F5344CB8AC3E}">
        <p14:creationId xmlns:p14="http://schemas.microsoft.com/office/powerpoint/2010/main" val="56828721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40339B18-8F26-0E41-AA18-D9D25CB9515F}"/>
              </a:ext>
            </a:extLst>
          </p:cNvPr>
          <p:cNvSpPr>
            <a:spLocks noGrp="1"/>
          </p:cNvSpPr>
          <p:nvPr>
            <p:ph type="title"/>
          </p:nvPr>
        </p:nvSpPr>
        <p:spPr>
          <a:xfrm>
            <a:off x="457200" y="685800"/>
            <a:ext cx="9098280" cy="801154"/>
          </a:xfrm>
        </p:spPr>
        <p:txBody>
          <a:bodyPr/>
          <a:lstStyle/>
          <a:p>
            <a:r>
              <a:rPr lang="it-IT"/>
              <a:t>2 sites Error Mitigated real HW runs</a:t>
            </a:r>
          </a:p>
        </p:txBody>
      </p:sp>
      <p:sp>
        <p:nvSpPr>
          <p:cNvPr id="2" name="TextBox 1">
            <a:extLst>
              <a:ext uri="{FF2B5EF4-FFF2-40B4-BE49-F238E27FC236}">
                <a16:creationId xmlns:a16="http://schemas.microsoft.com/office/drawing/2014/main" id="{D9D5B190-AD4A-DF46-8C3D-3EC83041F6AB}"/>
              </a:ext>
            </a:extLst>
          </p:cNvPr>
          <p:cNvSpPr txBox="1"/>
          <p:nvPr/>
        </p:nvSpPr>
        <p:spPr>
          <a:xfrm>
            <a:off x="3840480" y="3305908"/>
            <a:ext cx="0" cy="0"/>
          </a:xfrm>
          <a:prstGeom prst="rect">
            <a:avLst/>
          </a:prstGeom>
        </p:spPr>
        <p:txBody>
          <a:bodyPr wrap="none" lIns="91440" tIns="45720" rIns="91440" bIns="45720" rtlCol="0">
            <a:noAutofit/>
          </a:bodyPr>
          <a:lstStyle/>
          <a:p>
            <a:pPr>
              <a:lnSpc>
                <a:spcPct val="105000"/>
              </a:lnSpc>
              <a:spcBef>
                <a:spcPts val="1000"/>
              </a:spcBef>
            </a:pPr>
            <a:endParaRPr lang="it-IT" sz="2000" dirty="0" err="1">
              <a:solidFill>
                <a:schemeClr val="tx1"/>
              </a:solidFill>
              <a:latin typeface="IBM Plex Sans" charset="0"/>
              <a:ea typeface="IBM Plex Sans" charset="0"/>
              <a:cs typeface="IBM Plex Sans" charset="0"/>
            </a:endParaRPr>
          </a:p>
        </p:txBody>
      </p:sp>
      <p:sp>
        <p:nvSpPr>
          <p:cNvPr id="5" name="Rectangle 4">
            <a:extLst>
              <a:ext uri="{FF2B5EF4-FFF2-40B4-BE49-F238E27FC236}">
                <a16:creationId xmlns:a16="http://schemas.microsoft.com/office/drawing/2014/main" id="{21B89521-E232-834B-956D-251DF75A7FF1}"/>
              </a:ext>
            </a:extLst>
          </p:cNvPr>
          <p:cNvSpPr/>
          <p:nvPr/>
        </p:nvSpPr>
        <p:spPr>
          <a:xfrm>
            <a:off x="457200" y="1828800"/>
            <a:ext cx="12618720" cy="3559629"/>
          </a:xfrm>
          <a:prstGeom prst="rect">
            <a:avLst/>
          </a:prstGeom>
        </p:spPr>
        <p:txBody>
          <a:bodyPr wrap="square">
            <a:spAutoFit/>
          </a:bodyPr>
          <a:lstStyle/>
          <a:p>
            <a:pPr marL="457200" indent="-457200">
              <a:lnSpc>
                <a:spcPct val="105000"/>
              </a:lnSpc>
              <a:spcBef>
                <a:spcPts val="1000"/>
              </a:spcBef>
              <a:buFont typeface="+mj-lt"/>
              <a:buAutoNum type="arabicPeriod"/>
            </a:pPr>
            <a:r>
              <a:rPr lang="it-IT" sz="2000" dirty="0" err="1">
                <a:latin typeface="IBM Plex Sans" charset="0"/>
                <a:ea typeface="IBM Plex Sans" charset="0"/>
                <a:cs typeface="IBM Plex Sans" charset="0"/>
              </a:rPr>
              <a:t>Gates characterization: Rx &amp; Ry</a:t>
            </a:r>
          </a:p>
          <a:p>
            <a:pPr marL="1005840" lvl="1" indent="-457200">
              <a:lnSpc>
                <a:spcPct val="105000"/>
              </a:lnSpc>
              <a:spcBef>
                <a:spcPts val="1000"/>
              </a:spcBef>
              <a:buFont typeface="Wingdings" pitchFamily="2" charset="2"/>
              <a:buChar char="§"/>
            </a:pPr>
            <a:r>
              <a:rPr lang="it-IT" sz="2000" dirty="0" err="1">
                <a:latin typeface="IBM Plex Sans" charset="0"/>
                <a:ea typeface="IBM Plex Sans" charset="0"/>
                <a:cs typeface="IBM Plex Sans" charset="0"/>
              </a:rPr>
              <a:t>Each rotation correction brings 5 gates</a:t>
            </a:r>
          </a:p>
          <a:p>
            <a:pPr marL="1005840" lvl="1" indent="-457200">
              <a:lnSpc>
                <a:spcPct val="105000"/>
              </a:lnSpc>
              <a:spcBef>
                <a:spcPts val="1000"/>
              </a:spcBef>
              <a:buFont typeface="Wingdings" pitchFamily="2" charset="2"/>
              <a:buChar char="§"/>
            </a:pPr>
            <a:r>
              <a:rPr lang="it-IT" sz="2000" dirty="0" err="1">
                <a:latin typeface="IBM Plex Sans" charset="0"/>
                <a:ea typeface="IBM Plex Sans" charset="0"/>
                <a:cs typeface="IBM Plex Sans" charset="0"/>
              </a:rPr>
              <a:t>Too many gates to correct all rotations</a:t>
            </a:r>
          </a:p>
          <a:p>
            <a:pPr marL="457200" indent="-457200">
              <a:lnSpc>
                <a:spcPct val="105000"/>
              </a:lnSpc>
              <a:spcBef>
                <a:spcPts val="1000"/>
              </a:spcBef>
              <a:buFont typeface="+mj-lt"/>
              <a:buAutoNum type="arabicPeriod"/>
            </a:pPr>
            <a:r>
              <a:rPr lang="it-IT" sz="2000" dirty="0" err="1">
                <a:latin typeface="IBM Plex Sans" charset="0"/>
                <a:ea typeface="IBM Plex Sans" charset="0"/>
                <a:cs typeface="IBM Plex Sans" charset="0"/>
              </a:rPr>
              <a:t>Gates characterization: CNOT</a:t>
            </a:r>
          </a:p>
          <a:p>
            <a:pPr marL="1005840" lvl="1" indent="-457200">
              <a:lnSpc>
                <a:spcPct val="105000"/>
              </a:lnSpc>
              <a:spcBef>
                <a:spcPts val="1000"/>
              </a:spcBef>
              <a:buFont typeface="Wingdings" pitchFamily="2" charset="2"/>
              <a:buChar char="§"/>
            </a:pPr>
            <a:r>
              <a:rPr lang="it-IT" sz="2000" dirty="0" err="1">
                <a:latin typeface="IBM Plex Sans" charset="0"/>
                <a:ea typeface="IBM Plex Sans" charset="0"/>
                <a:cs typeface="IBM Plex Sans" charset="0"/>
              </a:rPr>
              <a:t>Verified that each consecutive CNOT brings an error</a:t>
            </a:r>
          </a:p>
          <a:p>
            <a:pPr marL="1005840" lvl="1" indent="-457200">
              <a:lnSpc>
                <a:spcPct val="105000"/>
              </a:lnSpc>
              <a:spcBef>
                <a:spcPts val="1000"/>
              </a:spcBef>
              <a:buFont typeface="Wingdings" pitchFamily="2" charset="2"/>
              <a:buChar char="§"/>
            </a:pPr>
            <a:r>
              <a:rPr lang="it-IT" sz="2000" dirty="0" err="1">
                <a:latin typeface="IBM Plex Sans" charset="0"/>
                <a:ea typeface="IBM Plex Sans" charset="0"/>
                <a:cs typeface="IBM Plex Sans" charset="0"/>
              </a:rPr>
              <a:t>No particular way to correct it</a:t>
            </a:r>
          </a:p>
          <a:p>
            <a:pPr marL="457200" indent="-457200">
              <a:lnSpc>
                <a:spcPct val="105000"/>
              </a:lnSpc>
              <a:spcBef>
                <a:spcPts val="1000"/>
              </a:spcBef>
              <a:buFont typeface="+mj-lt"/>
              <a:buAutoNum type="arabicPeriod"/>
            </a:pPr>
            <a:r>
              <a:rPr lang="it-IT" sz="2000" dirty="0" err="1">
                <a:latin typeface="IBM Plex Sans" charset="0"/>
                <a:ea typeface="IBM Plex Sans" charset="0"/>
                <a:cs typeface="IBM Plex Sans" charset="0"/>
              </a:rPr>
              <a:t>Qiskit Ignis: Measurement Error Mitigation</a:t>
            </a:r>
          </a:p>
          <a:p>
            <a:pPr marL="1005840" lvl="1" indent="-457200">
              <a:lnSpc>
                <a:spcPct val="105000"/>
              </a:lnSpc>
              <a:spcBef>
                <a:spcPts val="1000"/>
              </a:spcBef>
              <a:buFont typeface="Wingdings" pitchFamily="2" charset="2"/>
              <a:buChar char="§"/>
            </a:pPr>
            <a:r>
              <a:rPr lang="it-IT" sz="2000" dirty="0" err="1">
                <a:latin typeface="IBM Plex Sans" charset="0"/>
                <a:ea typeface="IBM Plex Sans" charset="0"/>
                <a:cs typeface="IBM Plex Sans" charset="0"/>
              </a:rPr>
              <a:t>Usage of Qiskit Ignis functions on involved qubits to mitigate errors</a:t>
            </a:r>
          </a:p>
        </p:txBody>
      </p:sp>
    </p:spTree>
    <p:extLst>
      <p:ext uri="{BB962C8B-B14F-4D97-AF65-F5344CB8AC3E}">
        <p14:creationId xmlns:p14="http://schemas.microsoft.com/office/powerpoint/2010/main" val="63989825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6236DFB-0768-914E-9E3E-19B1D0435674}"/>
              </a:ext>
            </a:extLst>
          </p:cNvPr>
          <p:cNvSpPr>
            <a:spLocks noGrp="1"/>
          </p:cNvSpPr>
          <p:nvPr>
            <p:ph type="body" sz="quarter" idx="11"/>
          </p:nvPr>
        </p:nvSpPr>
        <p:spPr/>
        <p:txBody>
          <a:bodyPr/>
          <a:lstStyle/>
          <a:p>
            <a:r>
              <a:rPr lang="it-IT"/>
              <a:t>Error mitigated runs</a:t>
            </a:r>
          </a:p>
        </p:txBody>
      </p:sp>
      <p:sp>
        <p:nvSpPr>
          <p:cNvPr id="3" name="Title 2">
            <a:extLst>
              <a:ext uri="{FF2B5EF4-FFF2-40B4-BE49-F238E27FC236}">
                <a16:creationId xmlns:a16="http://schemas.microsoft.com/office/drawing/2014/main" id="{71381CED-2A00-4049-9DF1-A9C9CF50C4C9}"/>
              </a:ext>
            </a:extLst>
          </p:cNvPr>
          <p:cNvSpPr>
            <a:spLocks noGrp="1"/>
          </p:cNvSpPr>
          <p:nvPr>
            <p:ph type="title"/>
          </p:nvPr>
        </p:nvSpPr>
        <p:spPr/>
        <p:txBody>
          <a:bodyPr/>
          <a:lstStyle/>
          <a:p>
            <a:r>
              <a:rPr lang="it-IT"/>
              <a:t>Qiskit Ignis Measurement Error Mitigation </a:t>
            </a:r>
          </a:p>
        </p:txBody>
      </p:sp>
      <p:pic>
        <p:nvPicPr>
          <p:cNvPr id="5" name="Picture 4">
            <a:extLst>
              <a:ext uri="{FF2B5EF4-FFF2-40B4-BE49-F238E27FC236}">
                <a16:creationId xmlns:a16="http://schemas.microsoft.com/office/drawing/2014/main" id="{4C1491BA-CC7C-1442-B15C-791B06EF8A4A}"/>
              </a:ext>
            </a:extLst>
          </p:cNvPr>
          <p:cNvPicPr>
            <a:picLocks noChangeAspect="1"/>
          </p:cNvPicPr>
          <p:nvPr/>
        </p:nvPicPr>
        <p:blipFill>
          <a:blip r:embed="rId2"/>
          <a:stretch>
            <a:fillRect/>
          </a:stretch>
        </p:blipFill>
        <p:spPr>
          <a:xfrm>
            <a:off x="3520440" y="2028047"/>
            <a:ext cx="3334937" cy="1860154"/>
          </a:xfrm>
          <a:prstGeom prst="rect">
            <a:avLst/>
          </a:prstGeom>
        </p:spPr>
      </p:pic>
      <p:pic>
        <p:nvPicPr>
          <p:cNvPr id="6" name="Picture 5">
            <a:extLst>
              <a:ext uri="{FF2B5EF4-FFF2-40B4-BE49-F238E27FC236}">
                <a16:creationId xmlns:a16="http://schemas.microsoft.com/office/drawing/2014/main" id="{F1415335-DFDE-9945-8E3D-D5D674ABECFC}"/>
              </a:ext>
            </a:extLst>
          </p:cNvPr>
          <p:cNvPicPr>
            <a:picLocks noChangeAspect="1"/>
          </p:cNvPicPr>
          <p:nvPr/>
        </p:nvPicPr>
        <p:blipFill>
          <a:blip r:embed="rId3"/>
          <a:stretch>
            <a:fillRect/>
          </a:stretch>
        </p:blipFill>
        <p:spPr>
          <a:xfrm>
            <a:off x="7680960" y="2028047"/>
            <a:ext cx="2971799" cy="1860154"/>
          </a:xfrm>
          <a:prstGeom prst="rect">
            <a:avLst/>
          </a:prstGeom>
        </p:spPr>
      </p:pic>
      <p:sp>
        <p:nvSpPr>
          <p:cNvPr id="12" name="Rectangle 11">
            <a:extLst>
              <a:ext uri="{FF2B5EF4-FFF2-40B4-BE49-F238E27FC236}">
                <a16:creationId xmlns:a16="http://schemas.microsoft.com/office/drawing/2014/main" id="{425044E5-BB30-2044-91EB-C37AE9351F66}"/>
              </a:ext>
            </a:extLst>
          </p:cNvPr>
          <p:cNvSpPr/>
          <p:nvPr/>
        </p:nvSpPr>
        <p:spPr>
          <a:xfrm>
            <a:off x="480060" y="4320324"/>
            <a:ext cx="9397124" cy="400110"/>
          </a:xfrm>
          <a:prstGeom prst="rect">
            <a:avLst/>
          </a:prstGeom>
        </p:spPr>
        <p:txBody>
          <a:bodyPr wrap="none">
            <a:spAutoFit/>
          </a:bodyPr>
          <a:lstStyle/>
          <a:p>
            <a:r>
              <a:rPr lang="it-IT" sz="2000" b="1">
                <a:latin typeface="IBM Plex Sans" panose="020B0503050203000203" pitchFamily="34" charset="0"/>
              </a:rPr>
              <a:t>Calibration matrix (approximated) – 16x16 for 4 qubits on ibmq_5_yorktown</a:t>
            </a:r>
          </a:p>
        </p:txBody>
      </p:sp>
      <p:pic>
        <p:nvPicPr>
          <p:cNvPr id="13" name="Picture 12">
            <a:extLst>
              <a:ext uri="{FF2B5EF4-FFF2-40B4-BE49-F238E27FC236}">
                <a16:creationId xmlns:a16="http://schemas.microsoft.com/office/drawing/2014/main" id="{37908317-BC87-4C42-9375-E6587B07F2A7}"/>
              </a:ext>
            </a:extLst>
          </p:cNvPr>
          <p:cNvPicPr>
            <a:picLocks noChangeAspect="1"/>
          </p:cNvPicPr>
          <p:nvPr/>
        </p:nvPicPr>
        <p:blipFill>
          <a:blip r:embed="rId4"/>
          <a:stretch>
            <a:fillRect/>
          </a:stretch>
        </p:blipFill>
        <p:spPr>
          <a:xfrm>
            <a:off x="1805940" y="4874999"/>
            <a:ext cx="10629900" cy="2731705"/>
          </a:xfrm>
          <a:prstGeom prst="rect">
            <a:avLst/>
          </a:prstGeom>
        </p:spPr>
      </p:pic>
      <p:sp>
        <p:nvSpPr>
          <p:cNvPr id="14" name="Rectangle 13">
            <a:extLst>
              <a:ext uri="{FF2B5EF4-FFF2-40B4-BE49-F238E27FC236}">
                <a16:creationId xmlns:a16="http://schemas.microsoft.com/office/drawing/2014/main" id="{62353E26-5DA8-1448-B451-84FE53FBDDFF}"/>
              </a:ext>
            </a:extLst>
          </p:cNvPr>
          <p:cNvSpPr/>
          <p:nvPr/>
        </p:nvSpPr>
        <p:spPr>
          <a:xfrm>
            <a:off x="480060" y="1790943"/>
            <a:ext cx="2121093" cy="400110"/>
          </a:xfrm>
          <a:prstGeom prst="rect">
            <a:avLst/>
          </a:prstGeom>
        </p:spPr>
        <p:txBody>
          <a:bodyPr wrap="none">
            <a:spAutoFit/>
          </a:bodyPr>
          <a:lstStyle/>
          <a:p>
            <a:r>
              <a:rPr lang="it-IT" sz="2000" b="1">
                <a:latin typeface="IBM Plex Sans" panose="020B0503050203000203" pitchFamily="34" charset="0"/>
              </a:rPr>
              <a:t>Calibration runs</a:t>
            </a:r>
          </a:p>
        </p:txBody>
      </p:sp>
    </p:spTree>
    <p:extLst>
      <p:ext uri="{BB962C8B-B14F-4D97-AF65-F5344CB8AC3E}">
        <p14:creationId xmlns:p14="http://schemas.microsoft.com/office/powerpoint/2010/main" val="340209741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FC6DC0F-20CB-8642-89F2-B39B771D84CC}"/>
              </a:ext>
            </a:extLst>
          </p:cNvPr>
          <p:cNvSpPr>
            <a:spLocks noGrp="1"/>
          </p:cNvSpPr>
          <p:nvPr>
            <p:ph type="body" sz="quarter" idx="11"/>
          </p:nvPr>
        </p:nvSpPr>
        <p:spPr/>
        <p:txBody>
          <a:bodyPr/>
          <a:lstStyle/>
          <a:p>
            <a:r>
              <a:rPr lang="it-IT"/>
              <a:t>Error mitigated runs</a:t>
            </a:r>
          </a:p>
        </p:txBody>
      </p:sp>
      <p:sp>
        <p:nvSpPr>
          <p:cNvPr id="3" name="Title 2">
            <a:extLst>
              <a:ext uri="{FF2B5EF4-FFF2-40B4-BE49-F238E27FC236}">
                <a16:creationId xmlns:a16="http://schemas.microsoft.com/office/drawing/2014/main" id="{C185E944-B7E2-D843-9010-83D182066E49}"/>
              </a:ext>
            </a:extLst>
          </p:cNvPr>
          <p:cNvSpPr>
            <a:spLocks noGrp="1"/>
          </p:cNvSpPr>
          <p:nvPr>
            <p:ph type="title"/>
          </p:nvPr>
        </p:nvSpPr>
        <p:spPr/>
        <p:txBody>
          <a:bodyPr/>
          <a:lstStyle/>
          <a:p>
            <a:r>
              <a:rPr lang="it-IT"/>
              <a:t>2 sites Ignis Error Mitigated HW runs</a:t>
            </a:r>
          </a:p>
        </p:txBody>
      </p:sp>
      <p:sp>
        <p:nvSpPr>
          <p:cNvPr id="5" name="Content Placeholder 6">
            <a:extLst>
              <a:ext uri="{FF2B5EF4-FFF2-40B4-BE49-F238E27FC236}">
                <a16:creationId xmlns:a16="http://schemas.microsoft.com/office/drawing/2014/main" id="{99E72595-B88B-214F-B28D-827CEEE7CA85}"/>
              </a:ext>
            </a:extLst>
          </p:cNvPr>
          <p:cNvSpPr txBox="1">
            <a:spLocks/>
          </p:cNvSpPr>
          <p:nvPr/>
        </p:nvSpPr>
        <p:spPr>
          <a:xfrm>
            <a:off x="703784" y="2103120"/>
            <a:ext cx="4645456" cy="384140"/>
          </a:xfrm>
          <a:prstGeom prst="rect">
            <a:avLst/>
          </a:prstGeom>
        </p:spPr>
        <p:txBody>
          <a:bodyPr/>
          <a:lst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dirty="0" smtClean="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r>
              <a:rPr lang="it-IT" sz="1600" b="1">
                <a:solidFill>
                  <a:schemeClr val="tx1">
                    <a:lumMod val="50000"/>
                    <a:lumOff val="50000"/>
                  </a:schemeClr>
                </a:solidFill>
              </a:rPr>
              <a:t>Initial state 1001, T=1, V=1, n1, nT=3+2°ordK</a:t>
            </a:r>
          </a:p>
        </p:txBody>
      </p:sp>
      <p:sp>
        <p:nvSpPr>
          <p:cNvPr id="7" name="Rectangle 6">
            <a:extLst>
              <a:ext uri="{FF2B5EF4-FFF2-40B4-BE49-F238E27FC236}">
                <a16:creationId xmlns:a16="http://schemas.microsoft.com/office/drawing/2014/main" id="{05829262-5AD5-AF45-B47D-12B0CE4983E3}"/>
              </a:ext>
            </a:extLst>
          </p:cNvPr>
          <p:cNvSpPr/>
          <p:nvPr/>
        </p:nvSpPr>
        <p:spPr>
          <a:xfrm>
            <a:off x="694086" y="1667298"/>
            <a:ext cx="4338047" cy="400110"/>
          </a:xfrm>
          <a:prstGeom prst="rect">
            <a:avLst/>
          </a:prstGeom>
        </p:spPr>
        <p:txBody>
          <a:bodyPr wrap="none">
            <a:spAutoFit/>
          </a:bodyPr>
          <a:lstStyle/>
          <a:p>
            <a:r>
              <a:rPr lang="it-IT" sz="2000" b="1">
                <a:latin typeface="IBM Plex Sans" panose="020B0503050203000203" pitchFamily="34" charset="0"/>
              </a:rPr>
              <a:t>ibmq_5_yorktown - ibmqx2 v2.0.0</a:t>
            </a:r>
          </a:p>
        </p:txBody>
      </p:sp>
      <p:sp>
        <p:nvSpPr>
          <p:cNvPr id="8" name="Rectangle 7">
            <a:extLst>
              <a:ext uri="{FF2B5EF4-FFF2-40B4-BE49-F238E27FC236}">
                <a16:creationId xmlns:a16="http://schemas.microsoft.com/office/drawing/2014/main" id="{E9FCE657-2C17-7E46-86E8-9B36F4BFE420}"/>
              </a:ext>
            </a:extLst>
          </p:cNvPr>
          <p:cNvSpPr/>
          <p:nvPr/>
        </p:nvSpPr>
        <p:spPr>
          <a:xfrm>
            <a:off x="4578302" y="2907328"/>
            <a:ext cx="2343684" cy="1938992"/>
          </a:xfrm>
          <a:prstGeom prst="rect">
            <a:avLst/>
          </a:prstGeom>
        </p:spPr>
        <p:txBody>
          <a:bodyPr wrap="square">
            <a:spAutoFit/>
          </a:bodyPr>
          <a:lstStyle/>
          <a:p>
            <a:r>
              <a:rPr lang="it-IT" sz="1200">
                <a:latin typeface="IBM Plex Sans" panose="020B0503050203000203" pitchFamily="34" charset="0"/>
              </a:rPr>
              <a:t>NO CORRECTION</a:t>
            </a:r>
          </a:p>
          <a:p>
            <a:r>
              <a:rPr lang="it-IT" sz="1200">
                <a:latin typeface="IBM Plex Sans" panose="020B0503050203000203" pitchFamily="34" charset="0"/>
              </a:rPr>
              <a:t>initial_layout = [0,1,2,3]</a:t>
            </a:r>
          </a:p>
          <a:p>
            <a:endParaRPr lang="it-IT" sz="1200">
              <a:latin typeface="IBM Plex Sans" panose="020B0503050203000203" pitchFamily="34" charset="0"/>
            </a:endParaRPr>
          </a:p>
          <a:p>
            <a:r>
              <a:rPr lang="it-IT" sz="1200">
                <a:latin typeface="IBM Plex Sans" panose="020B0503050203000203" pitchFamily="34" charset="0"/>
              </a:rPr>
              <a:t>"depth": 83,</a:t>
            </a:r>
          </a:p>
          <a:p>
            <a:r>
              <a:rPr lang="it-IT" sz="1200">
                <a:latin typeface="IBM Plex Sans" panose="020B0503050203000203" pitchFamily="34" charset="0"/>
              </a:rPr>
              <a:t>  "gates": {</a:t>
            </a:r>
          </a:p>
          <a:p>
            <a:r>
              <a:rPr lang="it-IT" sz="1200">
                <a:latin typeface="IBM Plex Sans" panose="020B0503050203000203" pitchFamily="34" charset="0"/>
              </a:rPr>
              <a:t>    "u3": 106,</a:t>
            </a:r>
          </a:p>
          <a:p>
            <a:r>
              <a:rPr lang="it-IT" sz="1200">
                <a:latin typeface="IBM Plex Sans" panose="020B0503050203000203" pitchFamily="34" charset="0"/>
              </a:rPr>
              <a:t>    "cx": 90,</a:t>
            </a:r>
          </a:p>
          <a:p>
            <a:r>
              <a:rPr lang="it-IT" sz="1200">
                <a:latin typeface="IBM Plex Sans" panose="020B0503050203000203" pitchFamily="34" charset="0"/>
              </a:rPr>
              <a:t>    "barrier": 1,</a:t>
            </a:r>
          </a:p>
          <a:p>
            <a:r>
              <a:rPr lang="it-IT" sz="1200">
                <a:latin typeface="IBM Plex Sans" panose="020B0503050203000203" pitchFamily="34" charset="0"/>
              </a:rPr>
              <a:t>    "measure": 1</a:t>
            </a:r>
          </a:p>
          <a:p>
            <a:r>
              <a:rPr lang="it-IT" sz="1200">
                <a:latin typeface="IBM Plex Sans" panose="020B0503050203000203" pitchFamily="34" charset="0"/>
              </a:rPr>
              <a:t>  }</a:t>
            </a:r>
          </a:p>
        </p:txBody>
      </p:sp>
      <p:sp>
        <p:nvSpPr>
          <p:cNvPr id="39" name="Rectangle 38">
            <a:extLst>
              <a:ext uri="{FF2B5EF4-FFF2-40B4-BE49-F238E27FC236}">
                <a16:creationId xmlns:a16="http://schemas.microsoft.com/office/drawing/2014/main" id="{0E62737C-DD1E-D841-92CE-4CB1C8D81F8D}"/>
              </a:ext>
            </a:extLst>
          </p:cNvPr>
          <p:cNvSpPr/>
          <p:nvPr/>
        </p:nvSpPr>
        <p:spPr>
          <a:xfrm>
            <a:off x="5257800" y="1719717"/>
            <a:ext cx="1402045" cy="1015663"/>
          </a:xfrm>
          <a:prstGeom prst="rect">
            <a:avLst/>
          </a:prstGeom>
        </p:spPr>
        <p:txBody>
          <a:bodyPr wrap="square">
            <a:spAutoFit/>
          </a:bodyPr>
          <a:lstStyle/>
          <a:p>
            <a:r>
              <a:rPr lang="it-IT" sz="1200">
                <a:latin typeface="IBM Plex Sans" panose="020B0503050203000203" pitchFamily="34" charset="0"/>
              </a:rPr>
              <a:t>REQUIRED CX</a:t>
            </a:r>
          </a:p>
          <a:p>
            <a:r>
              <a:rPr lang="it-IT" sz="1200">
                <a:latin typeface="IBM Plex Sans" panose="020B0503050203000203" pitchFamily="34" charset="0"/>
              </a:rPr>
              <a:t>(0-1) x4 direct</a:t>
            </a:r>
          </a:p>
          <a:p>
            <a:r>
              <a:rPr lang="it-IT" sz="1200">
                <a:latin typeface="IBM Plex Sans" panose="020B0503050203000203" pitchFamily="34" charset="0"/>
              </a:rPr>
              <a:t>(2-3) x4 direct</a:t>
            </a:r>
          </a:p>
          <a:p>
            <a:r>
              <a:rPr lang="it-IT" sz="1200">
                <a:latin typeface="IBM Plex Sans" panose="020B0503050203000203" pitchFamily="34" charset="0"/>
              </a:rPr>
              <a:t>(0-3) x2 indirect</a:t>
            </a:r>
          </a:p>
          <a:p>
            <a:r>
              <a:rPr lang="it-IT" sz="1200">
                <a:latin typeface="IBM Plex Sans" panose="020B0503050203000203" pitchFamily="34" charset="0"/>
              </a:rPr>
              <a:t>(1-2) x2 direct</a:t>
            </a:r>
          </a:p>
        </p:txBody>
      </p:sp>
      <p:sp>
        <p:nvSpPr>
          <p:cNvPr id="18" name="TextBox 17">
            <a:extLst>
              <a:ext uri="{FF2B5EF4-FFF2-40B4-BE49-F238E27FC236}">
                <a16:creationId xmlns:a16="http://schemas.microsoft.com/office/drawing/2014/main" id="{FC98E0AA-B52B-B146-B63B-9A35B0C6784D}"/>
              </a:ext>
            </a:extLst>
          </p:cNvPr>
          <p:cNvSpPr txBox="1"/>
          <p:nvPr/>
        </p:nvSpPr>
        <p:spPr>
          <a:xfrm>
            <a:off x="365760" y="1096059"/>
            <a:ext cx="1541540" cy="369332"/>
          </a:xfrm>
          <a:prstGeom prst="rect">
            <a:avLst/>
          </a:prstGeom>
          <a:noFill/>
        </p:spPr>
        <p:txBody>
          <a:bodyPr wrap="square" rtlCol="0">
            <a:spAutoFit/>
          </a:bodyPr>
          <a:lstStyle/>
          <a:p>
            <a:r>
              <a:rPr lang="it-IT" sz="1800" b="1">
                <a:solidFill>
                  <a:schemeClr val="bg2">
                    <a:lumMod val="50000"/>
                  </a:schemeClr>
                </a:solidFill>
                <a:latin typeface="IBM Plex Sans" panose="020B0503050203000203" pitchFamily="34" charset="0"/>
              </a:rPr>
              <a:t>Mapping 2</a:t>
            </a:r>
          </a:p>
        </p:txBody>
      </p:sp>
      <p:sp>
        <p:nvSpPr>
          <p:cNvPr id="23" name="Rectangle 22">
            <a:extLst>
              <a:ext uri="{FF2B5EF4-FFF2-40B4-BE49-F238E27FC236}">
                <a16:creationId xmlns:a16="http://schemas.microsoft.com/office/drawing/2014/main" id="{81C19FB5-DE52-CB4F-84D6-F069EFA65E6A}"/>
              </a:ext>
            </a:extLst>
          </p:cNvPr>
          <p:cNvSpPr/>
          <p:nvPr/>
        </p:nvSpPr>
        <p:spPr>
          <a:xfrm>
            <a:off x="8201472" y="685800"/>
            <a:ext cx="2884051" cy="461665"/>
          </a:xfrm>
          <a:prstGeom prst="rect">
            <a:avLst/>
          </a:prstGeom>
          <a:noFill/>
        </p:spPr>
        <p:txBody>
          <a:bodyPr wrap="square" lIns="91440" tIns="45720" rIns="91440" bIns="45720">
            <a:spAutoFit/>
          </a:bodyPr>
          <a:lstStyle/>
          <a:p>
            <a:pPr algn="ctr"/>
            <a:r>
              <a:rPr lang="en-GB" sz="2400" b="1">
                <a:ln w="10160">
                  <a:solidFill>
                    <a:schemeClr val="accent5"/>
                  </a:solidFill>
                  <a:prstDash val="solid"/>
                </a:ln>
                <a:solidFill>
                  <a:srgbClr val="FFFFFF"/>
                </a:solidFill>
                <a:effectLst>
                  <a:outerShdw blurRad="38100" dist="22860" dir="5400000" algn="tl" rotWithShape="0">
                    <a:srgbClr val="000000">
                      <a:alpha val="30000"/>
                    </a:srgbClr>
                  </a:outerShdw>
                </a:effectLst>
              </a:rPr>
              <a:t>“3.5 Trotter steps”</a:t>
            </a:r>
          </a:p>
        </p:txBody>
      </p:sp>
      <p:pic>
        <p:nvPicPr>
          <p:cNvPr id="24" name="Picture 23">
            <a:extLst>
              <a:ext uri="{FF2B5EF4-FFF2-40B4-BE49-F238E27FC236}">
                <a16:creationId xmlns:a16="http://schemas.microsoft.com/office/drawing/2014/main" id="{B2B3D76E-C85B-D147-BB69-DBBF9A4568BC}"/>
              </a:ext>
            </a:extLst>
          </p:cNvPr>
          <p:cNvPicPr>
            <a:picLocks noChangeAspect="1"/>
          </p:cNvPicPr>
          <p:nvPr/>
        </p:nvPicPr>
        <p:blipFill>
          <a:blip r:embed="rId2"/>
          <a:stretch>
            <a:fillRect/>
          </a:stretch>
        </p:blipFill>
        <p:spPr>
          <a:xfrm>
            <a:off x="12364808" y="0"/>
            <a:ext cx="2243818" cy="1554480"/>
          </a:xfrm>
          <a:prstGeom prst="rect">
            <a:avLst/>
          </a:prstGeom>
        </p:spPr>
      </p:pic>
      <p:sp>
        <p:nvSpPr>
          <p:cNvPr id="13" name="Rectangle 12">
            <a:extLst>
              <a:ext uri="{FF2B5EF4-FFF2-40B4-BE49-F238E27FC236}">
                <a16:creationId xmlns:a16="http://schemas.microsoft.com/office/drawing/2014/main" id="{DB8EF146-1026-EA44-8269-CF418F8673B2}"/>
              </a:ext>
            </a:extLst>
          </p:cNvPr>
          <p:cNvSpPr/>
          <p:nvPr/>
        </p:nvSpPr>
        <p:spPr>
          <a:xfrm>
            <a:off x="8151297" y="1775043"/>
            <a:ext cx="3704860" cy="307777"/>
          </a:xfrm>
          <a:prstGeom prst="rect">
            <a:avLst/>
          </a:prstGeom>
        </p:spPr>
        <p:txBody>
          <a:bodyPr wrap="none">
            <a:spAutoFit/>
          </a:bodyPr>
          <a:lstStyle/>
          <a:p>
            <a:r>
              <a:rPr lang="it-IT" sz="1400" b="1">
                <a:latin typeface="IBM Plex Sans" panose="020B0503050203000203" pitchFamily="34" charset="0"/>
              </a:rPr>
              <a:t>Qiskit Ignis Measurement Error Mitigation</a:t>
            </a:r>
          </a:p>
        </p:txBody>
      </p:sp>
      <p:sp>
        <p:nvSpPr>
          <p:cNvPr id="25" name="Rectangle 24">
            <a:extLst>
              <a:ext uri="{FF2B5EF4-FFF2-40B4-BE49-F238E27FC236}">
                <a16:creationId xmlns:a16="http://schemas.microsoft.com/office/drawing/2014/main" id="{58285AC8-D238-6346-8150-5297C7A407F3}"/>
              </a:ext>
            </a:extLst>
          </p:cNvPr>
          <p:cNvSpPr/>
          <p:nvPr/>
        </p:nvSpPr>
        <p:spPr>
          <a:xfrm>
            <a:off x="8143677" y="2037100"/>
            <a:ext cx="3005951" cy="523220"/>
          </a:xfrm>
          <a:prstGeom prst="rect">
            <a:avLst/>
          </a:prstGeom>
        </p:spPr>
        <p:txBody>
          <a:bodyPr wrap="none">
            <a:spAutoFit/>
          </a:bodyPr>
          <a:lstStyle/>
          <a:p>
            <a:r>
              <a:rPr lang="it-IT" sz="1400">
                <a:latin typeface="IBM Plex Sans" panose="020B0503050203000203" pitchFamily="34" charset="0"/>
              </a:rPr>
              <a:t>ibmq_5_yorktown - ibmqx2 v2.0.0</a:t>
            </a:r>
          </a:p>
          <a:p>
            <a:r>
              <a:rPr lang="it-IT" sz="1400">
                <a:latin typeface="IBM Plex Sans" panose="020B0503050203000203" pitchFamily="34" charset="0"/>
              </a:rPr>
              <a:t>qubit_list=[0,1,2,3]</a:t>
            </a:r>
          </a:p>
        </p:txBody>
      </p:sp>
      <p:pic>
        <p:nvPicPr>
          <p:cNvPr id="15" name="Picture 14">
            <a:extLst>
              <a:ext uri="{FF2B5EF4-FFF2-40B4-BE49-F238E27FC236}">
                <a16:creationId xmlns:a16="http://schemas.microsoft.com/office/drawing/2014/main" id="{BB3C7CF7-4846-3945-AEDC-DF02AC714AAC}"/>
              </a:ext>
            </a:extLst>
          </p:cNvPr>
          <p:cNvPicPr>
            <a:picLocks noChangeAspect="1"/>
          </p:cNvPicPr>
          <p:nvPr/>
        </p:nvPicPr>
        <p:blipFill>
          <a:blip r:embed="rId3"/>
          <a:stretch>
            <a:fillRect/>
          </a:stretch>
        </p:blipFill>
        <p:spPr>
          <a:xfrm>
            <a:off x="430609" y="5389240"/>
            <a:ext cx="4009703" cy="2748920"/>
          </a:xfrm>
          <a:prstGeom prst="rect">
            <a:avLst/>
          </a:prstGeom>
        </p:spPr>
      </p:pic>
      <p:sp>
        <p:nvSpPr>
          <p:cNvPr id="30" name="Rectangle 29">
            <a:extLst>
              <a:ext uri="{FF2B5EF4-FFF2-40B4-BE49-F238E27FC236}">
                <a16:creationId xmlns:a16="http://schemas.microsoft.com/office/drawing/2014/main" id="{83D21CEB-EB42-2544-97F6-B05100F60E9E}"/>
              </a:ext>
            </a:extLst>
          </p:cNvPr>
          <p:cNvSpPr/>
          <p:nvPr/>
        </p:nvSpPr>
        <p:spPr>
          <a:xfrm>
            <a:off x="4578302" y="5559088"/>
            <a:ext cx="2343684" cy="1938992"/>
          </a:xfrm>
          <a:prstGeom prst="rect">
            <a:avLst/>
          </a:prstGeom>
        </p:spPr>
        <p:txBody>
          <a:bodyPr wrap="square">
            <a:spAutoFit/>
          </a:bodyPr>
          <a:lstStyle/>
          <a:p>
            <a:r>
              <a:rPr lang="it-IT" sz="1200">
                <a:latin typeface="IBM Plex Sans" panose="020B0503050203000203" pitchFamily="34" charset="0"/>
              </a:rPr>
              <a:t>CORRECTION FACTOR 3.7</a:t>
            </a:r>
          </a:p>
          <a:p>
            <a:r>
              <a:rPr lang="it-IT" sz="1200">
                <a:latin typeface="IBM Plex Sans" panose="020B0503050203000203" pitchFamily="34" charset="0"/>
              </a:rPr>
              <a:t>initial_layout = [0,1,2,3]</a:t>
            </a:r>
          </a:p>
          <a:p>
            <a:endParaRPr lang="it-IT" sz="1200">
              <a:latin typeface="IBM Plex Sans" panose="020B0503050203000203" pitchFamily="34" charset="0"/>
            </a:endParaRPr>
          </a:p>
          <a:p>
            <a:r>
              <a:rPr lang="it-IT" sz="1200">
                <a:latin typeface="IBM Plex Sans" panose="020B0503050203000203" pitchFamily="34" charset="0"/>
              </a:rPr>
              <a:t>"depth": 83,</a:t>
            </a:r>
          </a:p>
          <a:p>
            <a:r>
              <a:rPr lang="it-IT" sz="1200">
                <a:latin typeface="IBM Plex Sans" panose="020B0503050203000203" pitchFamily="34" charset="0"/>
              </a:rPr>
              <a:t>  "gates": {</a:t>
            </a:r>
          </a:p>
          <a:p>
            <a:r>
              <a:rPr lang="it-IT" sz="1200">
                <a:latin typeface="IBM Plex Sans" panose="020B0503050203000203" pitchFamily="34" charset="0"/>
              </a:rPr>
              <a:t>    "u3": 106,</a:t>
            </a:r>
          </a:p>
          <a:p>
            <a:r>
              <a:rPr lang="it-IT" sz="1200">
                <a:latin typeface="IBM Plex Sans" panose="020B0503050203000203" pitchFamily="34" charset="0"/>
              </a:rPr>
              <a:t>    "cx": 90,</a:t>
            </a:r>
          </a:p>
          <a:p>
            <a:r>
              <a:rPr lang="it-IT" sz="1200">
                <a:latin typeface="IBM Plex Sans" panose="020B0503050203000203" pitchFamily="34" charset="0"/>
              </a:rPr>
              <a:t>    "barrier": 1,</a:t>
            </a:r>
          </a:p>
          <a:p>
            <a:r>
              <a:rPr lang="it-IT" sz="1200">
                <a:latin typeface="IBM Plex Sans" panose="020B0503050203000203" pitchFamily="34" charset="0"/>
              </a:rPr>
              <a:t>    "measure": 1</a:t>
            </a:r>
          </a:p>
          <a:p>
            <a:r>
              <a:rPr lang="it-IT" sz="1200">
                <a:latin typeface="IBM Plex Sans" panose="020B0503050203000203" pitchFamily="34" charset="0"/>
              </a:rPr>
              <a:t>  }</a:t>
            </a:r>
          </a:p>
        </p:txBody>
      </p:sp>
      <p:sp>
        <p:nvSpPr>
          <p:cNvPr id="32" name="Rectangle 31">
            <a:extLst>
              <a:ext uri="{FF2B5EF4-FFF2-40B4-BE49-F238E27FC236}">
                <a16:creationId xmlns:a16="http://schemas.microsoft.com/office/drawing/2014/main" id="{1C3043EA-6095-AB48-9973-1D3A500F19AC}"/>
              </a:ext>
            </a:extLst>
          </p:cNvPr>
          <p:cNvSpPr/>
          <p:nvPr/>
        </p:nvSpPr>
        <p:spPr>
          <a:xfrm>
            <a:off x="661066" y="2466201"/>
            <a:ext cx="3904536" cy="276999"/>
          </a:xfrm>
          <a:prstGeom prst="rect">
            <a:avLst/>
          </a:prstGeom>
        </p:spPr>
        <p:txBody>
          <a:bodyPr wrap="square">
            <a:spAutoFit/>
          </a:bodyPr>
          <a:lstStyle/>
          <a:p>
            <a:r>
              <a:rPr lang="it-IT" sz="1200"/>
              <a:t>"_id": "cfbba9e6ef6459d30309a671793fcbe7"</a:t>
            </a:r>
          </a:p>
        </p:txBody>
      </p:sp>
      <p:sp>
        <p:nvSpPr>
          <p:cNvPr id="33" name="Right Arrow 32">
            <a:extLst>
              <a:ext uri="{FF2B5EF4-FFF2-40B4-BE49-F238E27FC236}">
                <a16:creationId xmlns:a16="http://schemas.microsoft.com/office/drawing/2014/main" id="{672C8156-7741-A34D-A28E-88326F14294D}"/>
              </a:ext>
            </a:extLst>
          </p:cNvPr>
          <p:cNvSpPr/>
          <p:nvPr/>
        </p:nvSpPr>
        <p:spPr>
          <a:xfrm>
            <a:off x="7223760" y="6048620"/>
            <a:ext cx="502920" cy="484632"/>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it-IT" sz="2000" dirty="0">
              <a:latin typeface="IBM Plex Sans" panose="020B0503050000000000" pitchFamily="34" charset="0"/>
            </a:endParaRPr>
          </a:p>
        </p:txBody>
      </p:sp>
      <p:sp>
        <p:nvSpPr>
          <p:cNvPr id="34" name="Rectangle 33">
            <a:extLst>
              <a:ext uri="{FF2B5EF4-FFF2-40B4-BE49-F238E27FC236}">
                <a16:creationId xmlns:a16="http://schemas.microsoft.com/office/drawing/2014/main" id="{FB542E4E-D784-4749-B366-3F5546CDC4E0}"/>
              </a:ext>
            </a:extLst>
          </p:cNvPr>
          <p:cNvSpPr/>
          <p:nvPr/>
        </p:nvSpPr>
        <p:spPr>
          <a:xfrm>
            <a:off x="8151297" y="5875437"/>
            <a:ext cx="5526603" cy="830997"/>
          </a:xfrm>
          <a:prstGeom prst="rect">
            <a:avLst/>
          </a:prstGeom>
          <a:noFill/>
        </p:spPr>
        <p:txBody>
          <a:bodyPr wrap="square" lIns="91440" tIns="45720" rIns="91440" bIns="45720">
            <a:spAutoFit/>
          </a:bodyPr>
          <a:lstStyle/>
          <a:p>
            <a:r>
              <a:rPr lang="en-GB" sz="2400" b="1">
                <a:ln w="10160">
                  <a:solidFill>
                    <a:schemeClr val="accent5"/>
                  </a:solidFill>
                  <a:prstDash val="solid"/>
                </a:ln>
                <a:solidFill>
                  <a:srgbClr val="FFFFFF"/>
                </a:solidFill>
                <a:effectLst>
                  <a:outerShdw blurRad="38100" dist="22860" dir="5400000" algn="tl" rotWithShape="0">
                    <a:srgbClr val="000000">
                      <a:alpha val="30000"/>
                    </a:srgbClr>
                  </a:outerShdw>
                </a:effectLst>
              </a:rPr>
              <a:t>Very small correction from error mitigation due to circuit complexity</a:t>
            </a:r>
          </a:p>
        </p:txBody>
      </p:sp>
      <p:pic>
        <p:nvPicPr>
          <p:cNvPr id="17" name="Picture 16">
            <a:extLst>
              <a:ext uri="{FF2B5EF4-FFF2-40B4-BE49-F238E27FC236}">
                <a16:creationId xmlns:a16="http://schemas.microsoft.com/office/drawing/2014/main" id="{075621C6-133B-D440-9E1F-F877DAA3069D}"/>
              </a:ext>
            </a:extLst>
          </p:cNvPr>
          <p:cNvPicPr>
            <a:picLocks noChangeAspect="1"/>
          </p:cNvPicPr>
          <p:nvPr/>
        </p:nvPicPr>
        <p:blipFill>
          <a:blip r:embed="rId4"/>
          <a:stretch>
            <a:fillRect/>
          </a:stretch>
        </p:blipFill>
        <p:spPr>
          <a:xfrm>
            <a:off x="430609" y="2737480"/>
            <a:ext cx="4009703" cy="2748920"/>
          </a:xfrm>
          <a:prstGeom prst="rect">
            <a:avLst/>
          </a:prstGeom>
        </p:spPr>
      </p:pic>
    </p:spTree>
    <p:extLst>
      <p:ext uri="{BB962C8B-B14F-4D97-AF65-F5344CB8AC3E}">
        <p14:creationId xmlns:p14="http://schemas.microsoft.com/office/powerpoint/2010/main" val="392610554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FC6DC0F-20CB-8642-89F2-B39B771D84CC}"/>
              </a:ext>
            </a:extLst>
          </p:cNvPr>
          <p:cNvSpPr>
            <a:spLocks noGrp="1"/>
          </p:cNvSpPr>
          <p:nvPr>
            <p:ph type="body" sz="quarter" idx="11"/>
          </p:nvPr>
        </p:nvSpPr>
        <p:spPr/>
        <p:txBody>
          <a:bodyPr/>
          <a:lstStyle/>
          <a:p>
            <a:r>
              <a:rPr lang="it-IT"/>
              <a:t>Error mitigated runs</a:t>
            </a:r>
          </a:p>
        </p:txBody>
      </p:sp>
      <p:sp>
        <p:nvSpPr>
          <p:cNvPr id="3" name="Title 2">
            <a:extLst>
              <a:ext uri="{FF2B5EF4-FFF2-40B4-BE49-F238E27FC236}">
                <a16:creationId xmlns:a16="http://schemas.microsoft.com/office/drawing/2014/main" id="{C185E944-B7E2-D843-9010-83D182066E49}"/>
              </a:ext>
            </a:extLst>
          </p:cNvPr>
          <p:cNvSpPr>
            <a:spLocks noGrp="1"/>
          </p:cNvSpPr>
          <p:nvPr>
            <p:ph type="title"/>
          </p:nvPr>
        </p:nvSpPr>
        <p:spPr/>
        <p:txBody>
          <a:bodyPr/>
          <a:lstStyle/>
          <a:p>
            <a:r>
              <a:rPr lang="it-IT"/>
              <a:t>2 sites Hubbard HW run: outcomes</a:t>
            </a:r>
          </a:p>
        </p:txBody>
      </p:sp>
      <p:sp>
        <p:nvSpPr>
          <p:cNvPr id="4" name="Content Placeholder 5">
            <a:extLst>
              <a:ext uri="{FF2B5EF4-FFF2-40B4-BE49-F238E27FC236}">
                <a16:creationId xmlns:a16="http://schemas.microsoft.com/office/drawing/2014/main" id="{A04746C6-633F-E74A-9485-A63E86B7D736}"/>
              </a:ext>
            </a:extLst>
          </p:cNvPr>
          <p:cNvSpPr txBox="1">
            <a:spLocks/>
          </p:cNvSpPr>
          <p:nvPr/>
        </p:nvSpPr>
        <p:spPr>
          <a:xfrm>
            <a:off x="457200" y="1920240"/>
            <a:ext cx="13258800" cy="5349240"/>
          </a:xfrm>
          <a:prstGeom prst="rect">
            <a:avLst/>
          </a:prstGeom>
        </p:spPr>
        <p:txBody>
          <a:bodyPr/>
          <a:lst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dirty="0" smtClean="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r>
              <a:rPr lang="it-IT" sz="1600" b="1"/>
              <a:t>1) Quantum chip</a:t>
            </a:r>
          </a:p>
          <a:p>
            <a:r>
              <a:rPr lang="it-IT" sz="1600">
                <a:solidFill>
                  <a:schemeClr val="tx1">
                    <a:lumMod val="50000"/>
                    <a:lumOff val="50000"/>
                  </a:schemeClr>
                </a:solidFill>
              </a:rPr>
              <a:t>The best quantum chip to be used is </a:t>
            </a:r>
            <a:r>
              <a:rPr lang="it-IT" sz="1600" u="sng">
                <a:solidFill>
                  <a:schemeClr val="tx1">
                    <a:lumMod val="50000"/>
                    <a:lumOff val="50000"/>
                  </a:schemeClr>
                </a:solidFill>
              </a:rPr>
              <a:t>IBM Q Yorktown (ibmq_5_yorktown)</a:t>
            </a:r>
            <a:r>
              <a:rPr lang="it-IT" sz="1600">
                <a:solidFill>
                  <a:schemeClr val="tx1">
                    <a:lumMod val="50000"/>
                    <a:lumOff val="50000"/>
                  </a:schemeClr>
                </a:solidFill>
              </a:rPr>
              <a:t> due to it’s topology matching quite well with needed CX gates.</a:t>
            </a:r>
          </a:p>
          <a:p>
            <a:endParaRPr lang="it-IT" sz="1600">
              <a:solidFill>
                <a:schemeClr val="tx1">
                  <a:lumMod val="50000"/>
                  <a:lumOff val="50000"/>
                </a:schemeClr>
              </a:solidFill>
            </a:endParaRPr>
          </a:p>
          <a:p>
            <a:r>
              <a:rPr lang="it-IT" sz="1600" b="1"/>
              <a:t>2) Run parameters</a:t>
            </a:r>
          </a:p>
          <a:p>
            <a:r>
              <a:rPr lang="it-IT" sz="1600" u="sng">
                <a:solidFill>
                  <a:schemeClr val="tx1">
                    <a:lumMod val="50000"/>
                    <a:lumOff val="50000"/>
                  </a:schemeClr>
                </a:solidFill>
              </a:rPr>
              <a:t>Trotter steps</a:t>
            </a:r>
            <a:r>
              <a:rPr lang="it-IT" sz="1600">
                <a:solidFill>
                  <a:schemeClr val="tx1">
                    <a:lumMod val="50000"/>
                    <a:lumOff val="50000"/>
                  </a:schemeClr>
                </a:solidFill>
              </a:rPr>
              <a:t>: in range T</a:t>
            </a:r>
            <a:r>
              <a:rPr lang="it-IT" sz="1600">
                <a:latin typeface="IBM Plex Sans" panose="020B0503050203000203" pitchFamily="34" charset="0"/>
              </a:rPr>
              <a:t> </a:t>
            </a:r>
            <a:r>
              <a:rPr lang="it-IT" sz="1600">
                <a:solidFill>
                  <a:schemeClr val="tx1">
                    <a:lumMod val="50000"/>
                    <a:lumOff val="50000"/>
                  </a:schemeClr>
                </a:solidFill>
              </a:rPr>
              <a:t>~</a:t>
            </a:r>
            <a:r>
              <a:rPr lang="it-IT" sz="1600">
                <a:latin typeface="IBM Plex Sans" panose="020B0503050203000203" pitchFamily="34" charset="0"/>
              </a:rPr>
              <a:t> </a:t>
            </a:r>
            <a:r>
              <a:rPr lang="it-IT" sz="1600">
                <a:solidFill>
                  <a:schemeClr val="tx1">
                    <a:lumMod val="50000"/>
                    <a:lumOff val="50000"/>
                  </a:schemeClr>
                </a:solidFill>
              </a:rPr>
              <a:t>V, the number of nTrots increases circuit’s depth and gates. A 2° order Trotter step on kinetic term does not increase the quality of results at 1 or 2 nTrots.</a:t>
            </a:r>
          </a:p>
          <a:p>
            <a:r>
              <a:rPr lang="it-IT" sz="1600" u="sng">
                <a:solidFill>
                  <a:schemeClr val="tx1">
                    <a:lumMod val="50000"/>
                    <a:lumOff val="50000"/>
                  </a:schemeClr>
                </a:solidFill>
              </a:rPr>
              <a:t>Transpiling</a:t>
            </a:r>
            <a:r>
              <a:rPr lang="it-IT" sz="1600">
                <a:solidFill>
                  <a:schemeClr val="tx1">
                    <a:lumMod val="50000"/>
                    <a:lumOff val="50000"/>
                  </a:schemeClr>
                </a:solidFill>
              </a:rPr>
              <a:t>: optimization level 3 increases circuit’s depth and CX number, but it is not always bad.</a:t>
            </a:r>
          </a:p>
          <a:p>
            <a:endParaRPr lang="it-IT" sz="1600">
              <a:solidFill>
                <a:schemeClr val="tx1">
                  <a:lumMod val="50000"/>
                  <a:lumOff val="50000"/>
                </a:schemeClr>
              </a:solidFill>
            </a:endParaRPr>
          </a:p>
          <a:p>
            <a:r>
              <a:rPr lang="it-IT" sz="1600" b="1"/>
              <a:t>3) Correction parameters</a:t>
            </a:r>
          </a:p>
          <a:p>
            <a:r>
              <a:rPr lang="it-IT" sz="1600" u="sng">
                <a:solidFill>
                  <a:schemeClr val="tx1">
                    <a:lumMod val="50000"/>
                    <a:lumOff val="50000"/>
                  </a:schemeClr>
                </a:solidFill>
              </a:rPr>
              <a:t>Start point</a:t>
            </a:r>
            <a:r>
              <a:rPr lang="it-IT" sz="1600">
                <a:solidFill>
                  <a:schemeClr val="tx1">
                    <a:lumMod val="50000"/>
                    <a:lumOff val="50000"/>
                  </a:schemeClr>
                </a:solidFill>
              </a:rPr>
              <a:t>: some runs do not start from the right point at 0, in particular at low nTrot (1 – 1.5).</a:t>
            </a:r>
          </a:p>
          <a:p>
            <a:r>
              <a:rPr lang="it-IT" sz="1600" u="sng">
                <a:solidFill>
                  <a:schemeClr val="tx1">
                    <a:lumMod val="50000"/>
                    <a:lumOff val="50000"/>
                  </a:schemeClr>
                </a:solidFill>
              </a:rPr>
              <a:t>Scaling correction factor</a:t>
            </a:r>
            <a:r>
              <a:rPr lang="it-IT" sz="1600">
                <a:solidFill>
                  <a:schemeClr val="tx1">
                    <a:lumMod val="50000"/>
                    <a:lumOff val="50000"/>
                  </a:schemeClr>
                </a:solidFill>
              </a:rPr>
              <a:t>: a correction factor can be obtained </a:t>
            </a:r>
            <a:r>
              <a:rPr lang="it-IT" sz="1600" i="1">
                <a:solidFill>
                  <a:schemeClr val="tx1">
                    <a:lumMod val="50000"/>
                    <a:lumOff val="50000"/>
                  </a:schemeClr>
                </a:solidFill>
              </a:rPr>
              <a:t>a posteriori </a:t>
            </a:r>
            <a:r>
              <a:rPr lang="it-IT" sz="1600">
                <a:solidFill>
                  <a:schemeClr val="tx1">
                    <a:lumMod val="50000"/>
                    <a:lumOff val="50000"/>
                  </a:schemeClr>
                </a:solidFill>
              </a:rPr>
              <a:t>to fit the theoretical distribution and to mitigate all the related kind of errors at the same time. Need to deepen how to calculate it </a:t>
            </a:r>
            <a:r>
              <a:rPr lang="it-IT" sz="1600" i="1">
                <a:solidFill>
                  <a:schemeClr val="tx1">
                    <a:lumMod val="50000"/>
                    <a:lumOff val="50000"/>
                  </a:schemeClr>
                </a:solidFill>
              </a:rPr>
              <a:t>a priori </a:t>
            </a:r>
            <a:r>
              <a:rPr lang="it-IT" sz="1600">
                <a:solidFill>
                  <a:schemeClr val="tx1">
                    <a:lumMod val="50000"/>
                    <a:lumOff val="50000"/>
                  </a:schemeClr>
                </a:solidFill>
              </a:rPr>
              <a:t>considering acquired calibration data.</a:t>
            </a:r>
          </a:p>
          <a:p>
            <a:r>
              <a:rPr lang="it-IT" sz="1600" u="sng">
                <a:solidFill>
                  <a:schemeClr val="tx1">
                    <a:lumMod val="50000"/>
                    <a:lumOff val="50000"/>
                  </a:schemeClr>
                </a:solidFill>
              </a:rPr>
              <a:t>Gates characterization</a:t>
            </a:r>
            <a:r>
              <a:rPr lang="it-IT" sz="1600">
                <a:solidFill>
                  <a:schemeClr val="tx1">
                    <a:lumMod val="50000"/>
                    <a:lumOff val="50000"/>
                  </a:schemeClr>
                </a:solidFill>
              </a:rPr>
              <a:t>: performed studies on rotation characterization cannot be used to mitigate systematic errors without increasing dramatically the number of gates. However, hints on % errors are shown in characterization runs.</a:t>
            </a:r>
          </a:p>
          <a:p>
            <a:r>
              <a:rPr lang="it-IT" sz="1600" u="sng">
                <a:solidFill>
                  <a:schemeClr val="tx1">
                    <a:lumMod val="50000"/>
                    <a:lumOff val="50000"/>
                  </a:schemeClr>
                </a:solidFill>
              </a:rPr>
              <a:t>Qiskit Ignis Error Mitigation</a:t>
            </a:r>
            <a:r>
              <a:rPr lang="it-IT" sz="1600">
                <a:solidFill>
                  <a:schemeClr val="tx1">
                    <a:lumMod val="50000"/>
                    <a:lumOff val="50000"/>
                  </a:schemeClr>
                </a:solidFill>
              </a:rPr>
              <a:t>: quite good results on Rotation error mitigation, accordance with simulations. However, Ignis error mitigation on 4 qubits on two sites Hubbard runs brings an small improvement on results.</a:t>
            </a:r>
          </a:p>
        </p:txBody>
      </p:sp>
    </p:spTree>
    <p:extLst>
      <p:ext uri="{BB962C8B-B14F-4D97-AF65-F5344CB8AC3E}">
        <p14:creationId xmlns:p14="http://schemas.microsoft.com/office/powerpoint/2010/main" val="382818271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40339B18-8F26-0E41-AA18-D9D25CB9515F}"/>
              </a:ext>
            </a:extLst>
          </p:cNvPr>
          <p:cNvSpPr>
            <a:spLocks noGrp="1"/>
          </p:cNvSpPr>
          <p:nvPr>
            <p:ph type="title"/>
          </p:nvPr>
        </p:nvSpPr>
        <p:spPr>
          <a:xfrm>
            <a:off x="457200" y="685800"/>
            <a:ext cx="9098280" cy="801154"/>
          </a:xfrm>
        </p:spPr>
        <p:txBody>
          <a:bodyPr/>
          <a:lstStyle/>
          <a:p>
            <a:r>
              <a:rPr lang="it-IT"/>
              <a:t>Next steps</a:t>
            </a:r>
          </a:p>
        </p:txBody>
      </p:sp>
      <p:sp>
        <p:nvSpPr>
          <p:cNvPr id="2" name="TextBox 1">
            <a:extLst>
              <a:ext uri="{FF2B5EF4-FFF2-40B4-BE49-F238E27FC236}">
                <a16:creationId xmlns:a16="http://schemas.microsoft.com/office/drawing/2014/main" id="{D9D5B190-AD4A-DF46-8C3D-3EC83041F6AB}"/>
              </a:ext>
            </a:extLst>
          </p:cNvPr>
          <p:cNvSpPr txBox="1"/>
          <p:nvPr/>
        </p:nvSpPr>
        <p:spPr>
          <a:xfrm>
            <a:off x="3840480" y="3305908"/>
            <a:ext cx="0" cy="0"/>
          </a:xfrm>
          <a:prstGeom prst="rect">
            <a:avLst/>
          </a:prstGeom>
        </p:spPr>
        <p:txBody>
          <a:bodyPr wrap="none" lIns="91440" tIns="45720" rIns="91440" bIns="45720" rtlCol="0">
            <a:noAutofit/>
          </a:bodyPr>
          <a:lstStyle/>
          <a:p>
            <a:pPr>
              <a:lnSpc>
                <a:spcPct val="105000"/>
              </a:lnSpc>
              <a:spcBef>
                <a:spcPts val="1000"/>
              </a:spcBef>
            </a:pPr>
            <a:endParaRPr lang="it-IT" sz="2000" dirty="0" err="1">
              <a:solidFill>
                <a:schemeClr val="tx1"/>
              </a:solidFill>
              <a:latin typeface="IBM Plex Sans" charset="0"/>
              <a:ea typeface="IBM Plex Sans" charset="0"/>
              <a:cs typeface="IBM Plex Sans" charset="0"/>
            </a:endParaRPr>
          </a:p>
        </p:txBody>
      </p:sp>
      <p:sp>
        <p:nvSpPr>
          <p:cNvPr id="5" name="Rectangle 4">
            <a:extLst>
              <a:ext uri="{FF2B5EF4-FFF2-40B4-BE49-F238E27FC236}">
                <a16:creationId xmlns:a16="http://schemas.microsoft.com/office/drawing/2014/main" id="{21B89521-E232-834B-956D-251DF75A7FF1}"/>
              </a:ext>
            </a:extLst>
          </p:cNvPr>
          <p:cNvSpPr/>
          <p:nvPr/>
        </p:nvSpPr>
        <p:spPr>
          <a:xfrm>
            <a:off x="457200" y="1828800"/>
            <a:ext cx="12618720" cy="1323439"/>
          </a:xfrm>
          <a:prstGeom prst="rect">
            <a:avLst/>
          </a:prstGeom>
        </p:spPr>
        <p:txBody>
          <a:bodyPr wrap="square">
            <a:spAutoFit/>
          </a:bodyPr>
          <a:lstStyle/>
          <a:p>
            <a:pPr marL="457200" indent="-457200">
              <a:buFont typeface="+mj-lt"/>
              <a:buAutoNum type="arabicPeriod"/>
            </a:pPr>
            <a:r>
              <a:rPr lang="it-IT" sz="2000">
                <a:latin typeface="IBM Plex Sans" panose="020B0503050203000203" pitchFamily="34" charset="0"/>
              </a:rPr>
              <a:t>Qiskit Aqua benchmark to cross-check 2 sites model</a:t>
            </a:r>
          </a:p>
          <a:p>
            <a:pPr marL="457200" indent="-457200">
              <a:buFont typeface="+mj-lt"/>
              <a:buAutoNum type="arabicPeriod"/>
            </a:pPr>
            <a:r>
              <a:rPr lang="it-IT" sz="2000">
                <a:latin typeface="IBM Plex Sans" panose="020B0503050203000203" pitchFamily="34" charset="0"/>
              </a:rPr>
              <a:t>Create Machine Learning model to understand best amplitude correction factor from calibration data</a:t>
            </a:r>
          </a:p>
          <a:p>
            <a:pPr marL="457200" indent="-457200">
              <a:buFont typeface="+mj-lt"/>
              <a:buAutoNum type="arabicPeriod"/>
            </a:pPr>
            <a:r>
              <a:rPr lang="it-IT" sz="2000">
                <a:latin typeface="IBM Plex Sans" panose="020B0503050203000203" pitchFamily="34" charset="0"/>
              </a:rPr>
              <a:t>Perform J-V on the three sites Hubbard Model</a:t>
            </a:r>
          </a:p>
          <a:p>
            <a:pPr marL="457200" indent="-457200">
              <a:buFont typeface="+mj-lt"/>
              <a:buAutoNum type="arabicPeriod"/>
            </a:pPr>
            <a:r>
              <a:rPr lang="it-IT" sz="2000">
                <a:latin typeface="IBM Plex Sans" panose="020B0503050203000203" pitchFamily="34" charset="0"/>
              </a:rPr>
              <a:t>Three sites Hubbard Model calculation with Qiskit Aqua</a:t>
            </a:r>
            <a:endParaRPr lang="it-IT" sz="2000" b="1" dirty="0" err="1">
              <a:latin typeface="IBM Plex Sans" panose="020B0503050203000203" pitchFamily="34" charset="0"/>
              <a:ea typeface="IBM Plex Sans" charset="0"/>
              <a:cs typeface="IBM Plex Sans" charset="0"/>
            </a:endParaRPr>
          </a:p>
        </p:txBody>
      </p:sp>
    </p:spTree>
    <p:extLst>
      <p:ext uri="{BB962C8B-B14F-4D97-AF65-F5344CB8AC3E}">
        <p14:creationId xmlns:p14="http://schemas.microsoft.com/office/powerpoint/2010/main" val="346956935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9373120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40339B18-8F26-0E41-AA18-D9D25CB9515F}"/>
              </a:ext>
            </a:extLst>
          </p:cNvPr>
          <p:cNvSpPr>
            <a:spLocks noGrp="1"/>
          </p:cNvSpPr>
          <p:nvPr>
            <p:ph type="title"/>
          </p:nvPr>
        </p:nvSpPr>
        <p:spPr/>
        <p:txBody>
          <a:bodyPr/>
          <a:lstStyle/>
          <a:p>
            <a:r>
              <a:rPr lang="it-IT"/>
              <a:t>Benchmark</a:t>
            </a:r>
          </a:p>
        </p:txBody>
      </p:sp>
      <p:sp>
        <p:nvSpPr>
          <p:cNvPr id="3" name="Rectangle 2">
            <a:extLst>
              <a:ext uri="{FF2B5EF4-FFF2-40B4-BE49-F238E27FC236}">
                <a16:creationId xmlns:a16="http://schemas.microsoft.com/office/drawing/2014/main" id="{1C62420F-A242-E340-9200-310DED21389C}"/>
              </a:ext>
            </a:extLst>
          </p:cNvPr>
          <p:cNvSpPr/>
          <p:nvPr/>
        </p:nvSpPr>
        <p:spPr>
          <a:xfrm>
            <a:off x="457200" y="2286000"/>
            <a:ext cx="7315200" cy="2009396"/>
          </a:xfrm>
          <a:prstGeom prst="rect">
            <a:avLst/>
          </a:prstGeom>
        </p:spPr>
        <p:txBody>
          <a:bodyPr>
            <a:spAutoFit/>
          </a:bodyPr>
          <a:lstStyle/>
          <a:p>
            <a:pPr marL="342900" indent="-342900">
              <a:lnSpc>
                <a:spcPct val="105000"/>
              </a:lnSpc>
              <a:spcBef>
                <a:spcPts val="1000"/>
              </a:spcBef>
              <a:buFont typeface="Wingdings" pitchFamily="2" charset="2"/>
              <a:buChar char="§"/>
            </a:pPr>
            <a:r>
              <a:rPr lang="it-IT" sz="2400" dirty="0" err="1">
                <a:latin typeface="IBM Plex Sans" charset="0"/>
                <a:ea typeface="IBM Plex Sans" charset="0"/>
                <a:cs typeface="IBM Plex Sans" charset="0"/>
              </a:rPr>
              <a:t>Mapping 1 and Mapping 2</a:t>
            </a:r>
          </a:p>
          <a:p>
            <a:pPr marL="891540" lvl="1" indent="-342900">
              <a:lnSpc>
                <a:spcPct val="105000"/>
              </a:lnSpc>
              <a:spcBef>
                <a:spcPts val="1000"/>
              </a:spcBef>
              <a:buFont typeface="Courier New" panose="02070309020205020404" pitchFamily="49" charset="0"/>
              <a:buChar char="o"/>
            </a:pPr>
            <a:r>
              <a:rPr lang="it-IT" sz="2400" dirty="0" err="1">
                <a:latin typeface="IBM Plex Sans" charset="0"/>
                <a:ea typeface="IBM Plex Sans" charset="0"/>
                <a:cs typeface="IBM Plex Sans" charset="0"/>
              </a:rPr>
              <a:t>Fermionic exact vs Spin exact</a:t>
            </a:r>
          </a:p>
          <a:p>
            <a:pPr marL="891540" lvl="1" indent="-342900">
              <a:lnSpc>
                <a:spcPct val="105000"/>
              </a:lnSpc>
              <a:spcBef>
                <a:spcPts val="1000"/>
              </a:spcBef>
              <a:buFont typeface="Courier New" panose="02070309020205020404" pitchFamily="49" charset="0"/>
              <a:buChar char="o"/>
            </a:pPr>
            <a:r>
              <a:rPr lang="it-IT" sz="2400" dirty="0" err="1">
                <a:latin typeface="IBM Plex Sans" charset="0"/>
                <a:ea typeface="IBM Plex Sans" charset="0"/>
                <a:cs typeface="IBM Plex Sans" charset="0"/>
              </a:rPr>
              <a:t>Spin exact vs Spin trotter</a:t>
            </a:r>
          </a:p>
          <a:p>
            <a:pPr marL="891540" lvl="1" indent="-342900">
              <a:lnSpc>
                <a:spcPct val="105000"/>
              </a:lnSpc>
              <a:spcBef>
                <a:spcPts val="1000"/>
              </a:spcBef>
              <a:buFont typeface="Courier New" panose="02070309020205020404" pitchFamily="49" charset="0"/>
              <a:buChar char="o"/>
            </a:pPr>
            <a:r>
              <a:rPr lang="it-IT" sz="2400" dirty="0" err="1">
                <a:latin typeface="IBM Plex Sans" charset="0"/>
                <a:ea typeface="IBM Plex Sans" charset="0"/>
                <a:cs typeface="IBM Plex Sans" charset="0"/>
              </a:rPr>
              <a:t>Spin exact vs Spin trotter – High nTrot</a:t>
            </a:r>
          </a:p>
        </p:txBody>
      </p:sp>
      <p:sp>
        <p:nvSpPr>
          <p:cNvPr id="4" name="Right Arrow 3">
            <a:extLst>
              <a:ext uri="{FF2B5EF4-FFF2-40B4-BE49-F238E27FC236}">
                <a16:creationId xmlns:a16="http://schemas.microsoft.com/office/drawing/2014/main" id="{A8E7AA8D-0FF9-6A47-BDBB-7DC58AE95CD6}"/>
              </a:ext>
            </a:extLst>
          </p:cNvPr>
          <p:cNvSpPr/>
          <p:nvPr/>
        </p:nvSpPr>
        <p:spPr>
          <a:xfrm>
            <a:off x="8161020" y="3048382"/>
            <a:ext cx="502920" cy="484632"/>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it-IT" sz="2000" dirty="0">
              <a:latin typeface="IBM Plex Sans" panose="020B0503050000000000" pitchFamily="34" charset="0"/>
            </a:endParaRPr>
          </a:p>
        </p:txBody>
      </p:sp>
      <p:sp>
        <p:nvSpPr>
          <p:cNvPr id="5" name="Content Placeholder 5">
            <a:extLst>
              <a:ext uri="{FF2B5EF4-FFF2-40B4-BE49-F238E27FC236}">
                <a16:creationId xmlns:a16="http://schemas.microsoft.com/office/drawing/2014/main" id="{A8CDAAE5-2A1D-A741-9A3E-97FEF2C79B8F}"/>
              </a:ext>
            </a:extLst>
          </p:cNvPr>
          <p:cNvSpPr txBox="1">
            <a:spLocks/>
          </p:cNvSpPr>
          <p:nvPr/>
        </p:nvSpPr>
        <p:spPr>
          <a:xfrm>
            <a:off x="9235440" y="2735771"/>
            <a:ext cx="4709160" cy="1058989"/>
          </a:xfrm>
          <a:prstGeom prst="rect">
            <a:avLst/>
          </a:prstGeom>
        </p:spPr>
        <p:txBody>
          <a:bodyPr vert="horz" lIns="0" tIns="228600" rIns="0" bIns="0" rtlCol="0" anchor="t">
            <a:noAutofit/>
          </a:bodyPr>
          <a:lst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r>
              <a:rPr lang="it-IT" b="1"/>
              <a:t>Right J-V Transformation</a:t>
            </a:r>
          </a:p>
          <a:p>
            <a:r>
              <a:rPr lang="it-IT" b="1"/>
              <a:t>See backup slides</a:t>
            </a:r>
          </a:p>
        </p:txBody>
      </p:sp>
    </p:spTree>
    <p:extLst>
      <p:ext uri="{BB962C8B-B14F-4D97-AF65-F5344CB8AC3E}">
        <p14:creationId xmlns:p14="http://schemas.microsoft.com/office/powerpoint/2010/main" val="299200120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40339B18-8F26-0E41-AA18-D9D25CB9515F}"/>
              </a:ext>
            </a:extLst>
          </p:cNvPr>
          <p:cNvSpPr>
            <a:spLocks noGrp="1"/>
          </p:cNvSpPr>
          <p:nvPr>
            <p:ph type="title"/>
          </p:nvPr>
        </p:nvSpPr>
        <p:spPr/>
        <p:txBody>
          <a:bodyPr/>
          <a:lstStyle/>
          <a:p>
            <a:r>
              <a:rPr lang="it-IT"/>
              <a:t>Backup</a:t>
            </a:r>
          </a:p>
        </p:txBody>
      </p:sp>
      <p:sp>
        <p:nvSpPr>
          <p:cNvPr id="2" name="TextBox 1">
            <a:extLst>
              <a:ext uri="{FF2B5EF4-FFF2-40B4-BE49-F238E27FC236}">
                <a16:creationId xmlns:a16="http://schemas.microsoft.com/office/drawing/2014/main" id="{D9D5B190-AD4A-DF46-8C3D-3EC83041F6AB}"/>
              </a:ext>
            </a:extLst>
          </p:cNvPr>
          <p:cNvSpPr txBox="1"/>
          <p:nvPr/>
        </p:nvSpPr>
        <p:spPr>
          <a:xfrm>
            <a:off x="3840480" y="3305908"/>
            <a:ext cx="0" cy="0"/>
          </a:xfrm>
          <a:prstGeom prst="rect">
            <a:avLst/>
          </a:prstGeom>
        </p:spPr>
        <p:txBody>
          <a:bodyPr wrap="none" lIns="91440" tIns="45720" rIns="91440" bIns="45720" rtlCol="0">
            <a:noAutofit/>
          </a:bodyPr>
          <a:lstStyle/>
          <a:p>
            <a:pPr>
              <a:lnSpc>
                <a:spcPct val="105000"/>
              </a:lnSpc>
              <a:spcBef>
                <a:spcPts val="1000"/>
              </a:spcBef>
            </a:pPr>
            <a:endParaRPr lang="it-IT" sz="2000" dirty="0" err="1">
              <a:solidFill>
                <a:schemeClr val="tx1"/>
              </a:solidFill>
              <a:latin typeface="IBM Plex Sans" charset="0"/>
              <a:ea typeface="IBM Plex Sans" charset="0"/>
              <a:cs typeface="IBM Plex Sans" charset="0"/>
            </a:endParaRPr>
          </a:p>
        </p:txBody>
      </p:sp>
    </p:spTree>
    <p:extLst>
      <p:ext uri="{BB962C8B-B14F-4D97-AF65-F5344CB8AC3E}">
        <p14:creationId xmlns:p14="http://schemas.microsoft.com/office/powerpoint/2010/main" val="277606802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2128762-E324-E24C-8492-8CEAD52CC7F5}"/>
              </a:ext>
            </a:extLst>
          </p:cNvPr>
          <p:cNvSpPr>
            <a:spLocks noGrp="1"/>
          </p:cNvSpPr>
          <p:nvPr>
            <p:ph type="body" sz="quarter" idx="11"/>
          </p:nvPr>
        </p:nvSpPr>
        <p:spPr/>
        <p:txBody>
          <a:bodyPr/>
          <a:lstStyle/>
          <a:p>
            <a:r>
              <a:rPr lang="it-IT"/>
              <a:t>Introduction</a:t>
            </a:r>
          </a:p>
        </p:txBody>
      </p:sp>
      <p:sp>
        <p:nvSpPr>
          <p:cNvPr id="4" name="Title 3">
            <a:extLst>
              <a:ext uri="{FF2B5EF4-FFF2-40B4-BE49-F238E27FC236}">
                <a16:creationId xmlns:a16="http://schemas.microsoft.com/office/drawing/2014/main" id="{2135E18C-20BD-744C-BC48-B4080B708220}"/>
              </a:ext>
            </a:extLst>
          </p:cNvPr>
          <p:cNvSpPr>
            <a:spLocks noGrp="1"/>
          </p:cNvSpPr>
          <p:nvPr>
            <p:ph type="title"/>
          </p:nvPr>
        </p:nvSpPr>
        <p:spPr/>
        <p:txBody>
          <a:bodyPr/>
          <a:lstStyle/>
          <a:p>
            <a:r>
              <a:rPr lang="it-IT"/>
              <a:t>Jordan-Wigner transform</a:t>
            </a:r>
          </a:p>
        </p:txBody>
      </p:sp>
      <p:pic>
        <p:nvPicPr>
          <p:cNvPr id="3" name="Picture 2">
            <a:extLst>
              <a:ext uri="{FF2B5EF4-FFF2-40B4-BE49-F238E27FC236}">
                <a16:creationId xmlns:a16="http://schemas.microsoft.com/office/drawing/2014/main" id="{27BB59B3-D6C3-0241-B0DD-B0CA2E7FB55D}"/>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70647" y="2165350"/>
            <a:ext cx="3556000" cy="3898900"/>
          </a:xfrm>
          <a:prstGeom prst="rect">
            <a:avLst/>
          </a:prstGeom>
        </p:spPr>
      </p:pic>
      <p:pic>
        <p:nvPicPr>
          <p:cNvPr id="46" name="Picture 45">
            <a:extLst>
              <a:ext uri="{FF2B5EF4-FFF2-40B4-BE49-F238E27FC236}">
                <a16:creationId xmlns:a16="http://schemas.microsoft.com/office/drawing/2014/main" id="{5D92599B-8B9E-F048-BC60-8A4590FFCCB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774830" y="2868930"/>
            <a:ext cx="5454167" cy="2754630"/>
          </a:xfrm>
          <a:prstGeom prst="rect">
            <a:avLst/>
          </a:prstGeom>
        </p:spPr>
      </p:pic>
      <p:sp>
        <p:nvSpPr>
          <p:cNvPr id="49" name="Right Arrow 48">
            <a:extLst>
              <a:ext uri="{FF2B5EF4-FFF2-40B4-BE49-F238E27FC236}">
                <a16:creationId xmlns:a16="http://schemas.microsoft.com/office/drawing/2014/main" id="{869692E5-48CD-AE44-891B-0D96A3D54AB9}"/>
              </a:ext>
            </a:extLst>
          </p:cNvPr>
          <p:cNvSpPr/>
          <p:nvPr/>
        </p:nvSpPr>
        <p:spPr>
          <a:xfrm>
            <a:off x="5830329" y="3872484"/>
            <a:ext cx="502920" cy="484632"/>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it-IT" sz="2000" dirty="0">
              <a:latin typeface="IBM Plex Sans" panose="020B0503050000000000" pitchFamily="34" charset="0"/>
            </a:endParaRPr>
          </a:p>
        </p:txBody>
      </p:sp>
      <p:sp>
        <p:nvSpPr>
          <p:cNvPr id="52" name="TextBox 51">
            <a:extLst>
              <a:ext uri="{FF2B5EF4-FFF2-40B4-BE49-F238E27FC236}">
                <a16:creationId xmlns:a16="http://schemas.microsoft.com/office/drawing/2014/main" id="{C22F22B8-845B-C447-AABA-2B33240804F1}"/>
              </a:ext>
            </a:extLst>
          </p:cNvPr>
          <p:cNvSpPr txBox="1"/>
          <p:nvPr/>
        </p:nvSpPr>
        <p:spPr>
          <a:xfrm>
            <a:off x="7680960" y="1890754"/>
            <a:ext cx="5465775" cy="424732"/>
          </a:xfrm>
          <a:prstGeom prst="rect">
            <a:avLst/>
          </a:prstGeom>
          <a:noFill/>
        </p:spPr>
        <p:txBody>
          <a:bodyPr wrap="square" rtlCol="0">
            <a:spAutoFit/>
          </a:bodyPr>
          <a:lstStyle/>
          <a:p>
            <a:r>
              <a:rPr lang="it-IT" b="1">
                <a:latin typeface="IBM Plex Sans" panose="020B0503050203000203" pitchFamily="34" charset="0"/>
              </a:rPr>
              <a:t>Spin hamiltonian</a:t>
            </a:r>
          </a:p>
        </p:txBody>
      </p:sp>
      <p:sp>
        <p:nvSpPr>
          <p:cNvPr id="53" name="Content Placeholder 6">
            <a:extLst>
              <a:ext uri="{FF2B5EF4-FFF2-40B4-BE49-F238E27FC236}">
                <a16:creationId xmlns:a16="http://schemas.microsoft.com/office/drawing/2014/main" id="{01704C57-FA82-CF40-9A7F-20B3023B7798}"/>
              </a:ext>
            </a:extLst>
          </p:cNvPr>
          <p:cNvSpPr txBox="1">
            <a:spLocks/>
          </p:cNvSpPr>
          <p:nvPr/>
        </p:nvSpPr>
        <p:spPr>
          <a:xfrm>
            <a:off x="10789920" y="6537960"/>
            <a:ext cx="2926079" cy="384140"/>
          </a:xfrm>
          <a:prstGeom prst="rect">
            <a:avLst/>
          </a:prstGeom>
        </p:spPr>
        <p:txBody>
          <a:bodyPr/>
          <a:lst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dirty="0" smtClean="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pPr algn="ctr"/>
            <a:r>
              <a:rPr lang="it-IT" sz="1600">
                <a:solidFill>
                  <a:schemeClr val="tx1">
                    <a:lumMod val="50000"/>
                    <a:lumOff val="50000"/>
                  </a:schemeClr>
                </a:solidFill>
              </a:rPr>
              <a:t>Observable: n1 = n1_up</a:t>
            </a:r>
          </a:p>
        </p:txBody>
      </p:sp>
      <p:sp>
        <p:nvSpPr>
          <p:cNvPr id="9" name="TextBox 8">
            <a:extLst>
              <a:ext uri="{FF2B5EF4-FFF2-40B4-BE49-F238E27FC236}">
                <a16:creationId xmlns:a16="http://schemas.microsoft.com/office/drawing/2014/main" id="{BACED65B-1F81-6D4D-8447-4004ADF2AABF}"/>
              </a:ext>
            </a:extLst>
          </p:cNvPr>
          <p:cNvSpPr txBox="1"/>
          <p:nvPr/>
        </p:nvSpPr>
        <p:spPr>
          <a:xfrm rot="5400000">
            <a:off x="3617977" y="3960912"/>
            <a:ext cx="1541540" cy="307777"/>
          </a:xfrm>
          <a:prstGeom prst="rect">
            <a:avLst/>
          </a:prstGeom>
          <a:noFill/>
        </p:spPr>
        <p:txBody>
          <a:bodyPr wrap="square" rtlCol="0">
            <a:spAutoFit/>
          </a:bodyPr>
          <a:lstStyle/>
          <a:p>
            <a:pPr algn="ctr"/>
            <a:r>
              <a:rPr lang="it-IT" sz="1400" b="1">
                <a:solidFill>
                  <a:schemeClr val="bg2">
                    <a:lumMod val="50000"/>
                  </a:schemeClr>
                </a:solidFill>
                <a:latin typeface="IBM Plex Sans" panose="020B0503050203000203" pitchFamily="34" charset="0"/>
              </a:rPr>
              <a:t>Mapping 1</a:t>
            </a:r>
          </a:p>
        </p:txBody>
      </p:sp>
    </p:spTree>
    <p:extLst>
      <p:ext uri="{BB962C8B-B14F-4D97-AF65-F5344CB8AC3E}">
        <p14:creationId xmlns:p14="http://schemas.microsoft.com/office/powerpoint/2010/main" val="372857364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2128762-E324-E24C-8492-8CEAD52CC7F5}"/>
              </a:ext>
            </a:extLst>
          </p:cNvPr>
          <p:cNvSpPr>
            <a:spLocks noGrp="1"/>
          </p:cNvSpPr>
          <p:nvPr>
            <p:ph type="body" sz="quarter" idx="11"/>
          </p:nvPr>
        </p:nvSpPr>
        <p:spPr/>
        <p:txBody>
          <a:bodyPr/>
          <a:lstStyle/>
          <a:p>
            <a:r>
              <a:rPr lang="it-IT"/>
              <a:t>Quantum circuit implementation</a:t>
            </a:r>
          </a:p>
        </p:txBody>
      </p:sp>
      <p:sp>
        <p:nvSpPr>
          <p:cNvPr id="4" name="Title 3">
            <a:extLst>
              <a:ext uri="{FF2B5EF4-FFF2-40B4-BE49-F238E27FC236}">
                <a16:creationId xmlns:a16="http://schemas.microsoft.com/office/drawing/2014/main" id="{2135E18C-20BD-744C-BC48-B4080B708220}"/>
              </a:ext>
            </a:extLst>
          </p:cNvPr>
          <p:cNvSpPr>
            <a:spLocks noGrp="1"/>
          </p:cNvSpPr>
          <p:nvPr>
            <p:ph type="title"/>
          </p:nvPr>
        </p:nvSpPr>
        <p:spPr/>
        <p:txBody>
          <a:bodyPr/>
          <a:lstStyle/>
          <a:p>
            <a:r>
              <a:rPr lang="it-IT">
                <a:latin typeface="IBM Plex Sans" panose="020B0503050203000203" pitchFamily="34" charset="0"/>
              </a:rPr>
              <a:t>Spin hamiltonian to quantum circuit</a:t>
            </a:r>
          </a:p>
        </p:txBody>
      </p:sp>
      <p:sp>
        <p:nvSpPr>
          <p:cNvPr id="19" name="Content Placeholder 6">
            <a:extLst>
              <a:ext uri="{FF2B5EF4-FFF2-40B4-BE49-F238E27FC236}">
                <a16:creationId xmlns:a16="http://schemas.microsoft.com/office/drawing/2014/main" id="{1DD5F658-C853-6E42-9A49-9048CB6B8057}"/>
              </a:ext>
            </a:extLst>
          </p:cNvPr>
          <p:cNvSpPr txBox="1">
            <a:spLocks/>
          </p:cNvSpPr>
          <p:nvPr/>
        </p:nvSpPr>
        <p:spPr>
          <a:xfrm>
            <a:off x="457200" y="4647108"/>
            <a:ext cx="588981" cy="384140"/>
          </a:xfrm>
          <a:prstGeom prst="rect">
            <a:avLst/>
          </a:prstGeom>
        </p:spPr>
        <p:txBody>
          <a:bodyPr/>
          <a:lst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dirty="0" smtClean="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pPr algn="ctr"/>
            <a:r>
              <a:rPr lang="it-IT" sz="1600" b="1">
                <a:solidFill>
                  <a:schemeClr val="tx1">
                    <a:lumMod val="50000"/>
                    <a:lumOff val="50000"/>
                  </a:schemeClr>
                </a:solidFill>
              </a:rPr>
              <a:t>ZZ</a:t>
            </a:r>
          </a:p>
        </p:txBody>
      </p:sp>
      <p:pic>
        <p:nvPicPr>
          <p:cNvPr id="29" name="Graphic 28">
            <a:extLst>
              <a:ext uri="{FF2B5EF4-FFF2-40B4-BE49-F238E27FC236}">
                <a16:creationId xmlns:a16="http://schemas.microsoft.com/office/drawing/2014/main" id="{A3432A8F-07F7-DB41-9AA6-8E5FE8A67378}"/>
              </a:ext>
            </a:extLst>
          </p:cNvPr>
          <p:cNvPicPr>
            <a:picLocks noChangeAspect="1"/>
          </p:cNvPicPr>
          <p:nvPr/>
        </p:nvPicPr>
        <p:blipFill rotWithShape="1">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rcRect l="1626" r="95809" b="63610"/>
          <a:stretch/>
        </p:blipFill>
        <p:spPr>
          <a:xfrm>
            <a:off x="1046181" y="4221958"/>
            <a:ext cx="1657909" cy="1234440"/>
          </a:xfrm>
          <a:prstGeom prst="rect">
            <a:avLst/>
          </a:prstGeom>
        </p:spPr>
      </p:pic>
      <p:pic>
        <p:nvPicPr>
          <p:cNvPr id="30" name="Graphic 29">
            <a:extLst>
              <a:ext uri="{FF2B5EF4-FFF2-40B4-BE49-F238E27FC236}">
                <a16:creationId xmlns:a16="http://schemas.microsoft.com/office/drawing/2014/main" id="{3DCD7B6F-B54C-BE4D-9BFE-7A5D851AC6A1}"/>
              </a:ext>
            </a:extLst>
          </p:cNvPr>
          <p:cNvPicPr>
            <a:picLocks noChangeAspect="1"/>
          </p:cNvPicPr>
          <p:nvPr/>
        </p:nvPicPr>
        <p:blipFill rotWithShape="1">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rcRect l="4867" r="90891" b="51215"/>
          <a:stretch/>
        </p:blipFill>
        <p:spPr>
          <a:xfrm>
            <a:off x="5212751" y="4011721"/>
            <a:ext cx="2743200" cy="1654914"/>
          </a:xfrm>
          <a:prstGeom prst="rect">
            <a:avLst/>
          </a:prstGeom>
        </p:spPr>
      </p:pic>
      <p:pic>
        <p:nvPicPr>
          <p:cNvPr id="31" name="Graphic 30">
            <a:extLst>
              <a:ext uri="{FF2B5EF4-FFF2-40B4-BE49-F238E27FC236}">
                <a16:creationId xmlns:a16="http://schemas.microsoft.com/office/drawing/2014/main" id="{AD3A3C3B-44BB-EE40-83F5-20E90ECD474B}"/>
              </a:ext>
            </a:extLst>
          </p:cNvPr>
          <p:cNvPicPr>
            <a:picLocks noChangeAspect="1"/>
          </p:cNvPicPr>
          <p:nvPr/>
        </p:nvPicPr>
        <p:blipFill rotWithShape="1">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rcRect l="9754" r="85863" b="51215"/>
          <a:stretch/>
        </p:blipFill>
        <p:spPr>
          <a:xfrm>
            <a:off x="1046181" y="5934606"/>
            <a:ext cx="2834639" cy="1654914"/>
          </a:xfrm>
          <a:prstGeom prst="rect">
            <a:avLst/>
          </a:prstGeom>
        </p:spPr>
      </p:pic>
      <p:pic>
        <p:nvPicPr>
          <p:cNvPr id="32" name="Graphic 31">
            <a:extLst>
              <a:ext uri="{FF2B5EF4-FFF2-40B4-BE49-F238E27FC236}">
                <a16:creationId xmlns:a16="http://schemas.microsoft.com/office/drawing/2014/main" id="{4214122A-EE50-FC48-B01A-C0195D459586}"/>
              </a:ext>
            </a:extLst>
          </p:cNvPr>
          <p:cNvPicPr>
            <a:picLocks noChangeAspect="1"/>
          </p:cNvPicPr>
          <p:nvPr/>
        </p:nvPicPr>
        <p:blipFill rotWithShape="1">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rcRect l="14703" r="81055" b="51215"/>
          <a:stretch/>
        </p:blipFill>
        <p:spPr>
          <a:xfrm>
            <a:off x="5212751" y="5934606"/>
            <a:ext cx="2743200" cy="1654914"/>
          </a:xfrm>
          <a:prstGeom prst="rect">
            <a:avLst/>
          </a:prstGeom>
        </p:spPr>
      </p:pic>
      <p:pic>
        <p:nvPicPr>
          <p:cNvPr id="33" name="Graphic 32">
            <a:extLst>
              <a:ext uri="{FF2B5EF4-FFF2-40B4-BE49-F238E27FC236}">
                <a16:creationId xmlns:a16="http://schemas.microsoft.com/office/drawing/2014/main" id="{3854663E-48E7-CF4E-AEDA-368F3C99B0BE}"/>
              </a:ext>
            </a:extLst>
          </p:cNvPr>
          <p:cNvPicPr>
            <a:picLocks noChangeAspect="1"/>
          </p:cNvPicPr>
          <p:nvPr/>
        </p:nvPicPr>
        <p:blipFill rotWithShape="1">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rcRect l="19582" t="1" r="74409" b="51215"/>
          <a:stretch/>
        </p:blipFill>
        <p:spPr>
          <a:xfrm>
            <a:off x="9784080" y="4011721"/>
            <a:ext cx="3886199" cy="1654914"/>
          </a:xfrm>
          <a:prstGeom prst="rect">
            <a:avLst/>
          </a:prstGeom>
        </p:spPr>
      </p:pic>
      <p:pic>
        <p:nvPicPr>
          <p:cNvPr id="34" name="Graphic 33">
            <a:extLst>
              <a:ext uri="{FF2B5EF4-FFF2-40B4-BE49-F238E27FC236}">
                <a16:creationId xmlns:a16="http://schemas.microsoft.com/office/drawing/2014/main" id="{500CC62D-2062-C44A-A1EB-E53E9B967A9D}"/>
              </a:ext>
            </a:extLst>
          </p:cNvPr>
          <p:cNvPicPr>
            <a:picLocks noChangeAspect="1"/>
          </p:cNvPicPr>
          <p:nvPr/>
        </p:nvPicPr>
        <p:blipFill rotWithShape="1">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rcRect l="26085" t="1" r="67906" b="51215"/>
          <a:stretch/>
        </p:blipFill>
        <p:spPr>
          <a:xfrm>
            <a:off x="9784080" y="5934606"/>
            <a:ext cx="3886199" cy="1654914"/>
          </a:xfrm>
          <a:prstGeom prst="rect">
            <a:avLst/>
          </a:prstGeom>
        </p:spPr>
      </p:pic>
      <p:sp>
        <p:nvSpPr>
          <p:cNvPr id="35" name="Content Placeholder 6">
            <a:extLst>
              <a:ext uri="{FF2B5EF4-FFF2-40B4-BE49-F238E27FC236}">
                <a16:creationId xmlns:a16="http://schemas.microsoft.com/office/drawing/2014/main" id="{F6E0D372-4D52-174B-9F76-622DFBDED333}"/>
              </a:ext>
            </a:extLst>
          </p:cNvPr>
          <p:cNvSpPr txBox="1">
            <a:spLocks/>
          </p:cNvSpPr>
          <p:nvPr/>
        </p:nvSpPr>
        <p:spPr>
          <a:xfrm>
            <a:off x="462579" y="6569993"/>
            <a:ext cx="588981" cy="384140"/>
          </a:xfrm>
          <a:prstGeom prst="rect">
            <a:avLst/>
          </a:prstGeom>
        </p:spPr>
        <p:txBody>
          <a:bodyPr/>
          <a:lst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dirty="0" smtClean="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pPr algn="ctr"/>
            <a:r>
              <a:rPr lang="it-IT" sz="1600" b="1">
                <a:solidFill>
                  <a:schemeClr val="tx1">
                    <a:lumMod val="50000"/>
                    <a:lumOff val="50000"/>
                  </a:schemeClr>
                </a:solidFill>
              </a:rPr>
              <a:t>XX</a:t>
            </a:r>
          </a:p>
        </p:txBody>
      </p:sp>
      <p:sp>
        <p:nvSpPr>
          <p:cNvPr id="36" name="Content Placeholder 6">
            <a:extLst>
              <a:ext uri="{FF2B5EF4-FFF2-40B4-BE49-F238E27FC236}">
                <a16:creationId xmlns:a16="http://schemas.microsoft.com/office/drawing/2014/main" id="{819773EA-C400-E147-8C06-C330AE7AA84E}"/>
              </a:ext>
            </a:extLst>
          </p:cNvPr>
          <p:cNvSpPr txBox="1">
            <a:spLocks/>
          </p:cNvSpPr>
          <p:nvPr/>
        </p:nvSpPr>
        <p:spPr>
          <a:xfrm>
            <a:off x="4480560" y="6569993"/>
            <a:ext cx="588981" cy="384140"/>
          </a:xfrm>
          <a:prstGeom prst="rect">
            <a:avLst/>
          </a:prstGeom>
        </p:spPr>
        <p:txBody>
          <a:bodyPr/>
          <a:lst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dirty="0" smtClean="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pPr algn="ctr"/>
            <a:r>
              <a:rPr lang="it-IT" sz="1600" b="1">
                <a:solidFill>
                  <a:schemeClr val="tx1">
                    <a:lumMod val="50000"/>
                    <a:lumOff val="50000"/>
                  </a:schemeClr>
                </a:solidFill>
              </a:rPr>
              <a:t>YY</a:t>
            </a:r>
          </a:p>
        </p:txBody>
      </p:sp>
      <p:sp>
        <p:nvSpPr>
          <p:cNvPr id="37" name="Content Placeholder 6">
            <a:extLst>
              <a:ext uri="{FF2B5EF4-FFF2-40B4-BE49-F238E27FC236}">
                <a16:creationId xmlns:a16="http://schemas.microsoft.com/office/drawing/2014/main" id="{36F94A32-A291-8249-9A72-6FAB889CB6D8}"/>
              </a:ext>
            </a:extLst>
          </p:cNvPr>
          <p:cNvSpPr txBox="1">
            <a:spLocks/>
          </p:cNvSpPr>
          <p:nvPr/>
        </p:nvSpPr>
        <p:spPr>
          <a:xfrm>
            <a:off x="4480560" y="4647108"/>
            <a:ext cx="588981" cy="384140"/>
          </a:xfrm>
          <a:prstGeom prst="rect">
            <a:avLst/>
          </a:prstGeom>
        </p:spPr>
        <p:txBody>
          <a:bodyPr/>
          <a:lst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dirty="0" smtClean="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pPr algn="ctr"/>
            <a:r>
              <a:rPr lang="it-IT" sz="1600" b="1">
                <a:solidFill>
                  <a:schemeClr val="tx1">
                    <a:lumMod val="50000"/>
                    <a:lumOff val="50000"/>
                  </a:schemeClr>
                </a:solidFill>
              </a:rPr>
              <a:t>ZZZ</a:t>
            </a:r>
          </a:p>
        </p:txBody>
      </p:sp>
      <p:sp>
        <p:nvSpPr>
          <p:cNvPr id="38" name="Content Placeholder 6">
            <a:extLst>
              <a:ext uri="{FF2B5EF4-FFF2-40B4-BE49-F238E27FC236}">
                <a16:creationId xmlns:a16="http://schemas.microsoft.com/office/drawing/2014/main" id="{9DB748E7-9704-9B49-8566-D31E202CC24C}"/>
              </a:ext>
            </a:extLst>
          </p:cNvPr>
          <p:cNvSpPr txBox="1">
            <a:spLocks/>
          </p:cNvSpPr>
          <p:nvPr/>
        </p:nvSpPr>
        <p:spPr>
          <a:xfrm>
            <a:off x="9109709" y="4647108"/>
            <a:ext cx="588981" cy="384140"/>
          </a:xfrm>
          <a:prstGeom prst="rect">
            <a:avLst/>
          </a:prstGeom>
        </p:spPr>
        <p:txBody>
          <a:bodyPr/>
          <a:lst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dirty="0" smtClean="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pPr algn="ctr"/>
            <a:r>
              <a:rPr lang="it-IT" sz="1600" b="1">
                <a:solidFill>
                  <a:schemeClr val="tx1">
                    <a:lumMod val="50000"/>
                    <a:lumOff val="50000"/>
                  </a:schemeClr>
                </a:solidFill>
              </a:rPr>
              <a:t>XZX</a:t>
            </a:r>
          </a:p>
        </p:txBody>
      </p:sp>
      <p:sp>
        <p:nvSpPr>
          <p:cNvPr id="39" name="Content Placeholder 6">
            <a:extLst>
              <a:ext uri="{FF2B5EF4-FFF2-40B4-BE49-F238E27FC236}">
                <a16:creationId xmlns:a16="http://schemas.microsoft.com/office/drawing/2014/main" id="{1549832D-C60B-7E4D-9CC2-55479BB88E3D}"/>
              </a:ext>
            </a:extLst>
          </p:cNvPr>
          <p:cNvSpPr txBox="1">
            <a:spLocks/>
          </p:cNvSpPr>
          <p:nvPr/>
        </p:nvSpPr>
        <p:spPr>
          <a:xfrm>
            <a:off x="9109709" y="6569993"/>
            <a:ext cx="588981" cy="384140"/>
          </a:xfrm>
          <a:prstGeom prst="rect">
            <a:avLst/>
          </a:prstGeom>
        </p:spPr>
        <p:txBody>
          <a:bodyPr/>
          <a:lst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dirty="0" smtClean="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pPr algn="ctr"/>
            <a:r>
              <a:rPr lang="it-IT" sz="1600" b="1">
                <a:solidFill>
                  <a:schemeClr val="tx1">
                    <a:lumMod val="50000"/>
                    <a:lumOff val="50000"/>
                  </a:schemeClr>
                </a:solidFill>
              </a:rPr>
              <a:t>YZY</a:t>
            </a:r>
          </a:p>
        </p:txBody>
      </p:sp>
      <p:sp>
        <p:nvSpPr>
          <p:cNvPr id="41" name="Right Arrow 40">
            <a:extLst>
              <a:ext uri="{FF2B5EF4-FFF2-40B4-BE49-F238E27FC236}">
                <a16:creationId xmlns:a16="http://schemas.microsoft.com/office/drawing/2014/main" id="{3D7A1152-F0A3-A140-B54B-6F0AEFBAA5A9}"/>
              </a:ext>
            </a:extLst>
          </p:cNvPr>
          <p:cNvSpPr/>
          <p:nvPr/>
        </p:nvSpPr>
        <p:spPr>
          <a:xfrm>
            <a:off x="8367095" y="5577840"/>
            <a:ext cx="502920" cy="484632"/>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it-IT" sz="2000" dirty="0">
              <a:latin typeface="IBM Plex Sans" panose="020B0503050000000000" pitchFamily="34" charset="0"/>
            </a:endParaRPr>
          </a:p>
        </p:txBody>
      </p:sp>
      <p:sp>
        <p:nvSpPr>
          <p:cNvPr id="43" name="TextBox 42">
            <a:extLst>
              <a:ext uri="{FF2B5EF4-FFF2-40B4-BE49-F238E27FC236}">
                <a16:creationId xmlns:a16="http://schemas.microsoft.com/office/drawing/2014/main" id="{C9E9BFC5-0450-7C4D-88B6-7FCEBF637C2F}"/>
              </a:ext>
            </a:extLst>
          </p:cNvPr>
          <p:cNvSpPr txBox="1"/>
          <p:nvPr/>
        </p:nvSpPr>
        <p:spPr>
          <a:xfrm>
            <a:off x="502920" y="1891777"/>
            <a:ext cx="5712763" cy="424732"/>
          </a:xfrm>
          <a:prstGeom prst="rect">
            <a:avLst/>
          </a:prstGeom>
          <a:noFill/>
        </p:spPr>
        <p:txBody>
          <a:bodyPr wrap="square" rtlCol="0">
            <a:spAutoFit/>
          </a:bodyPr>
          <a:lstStyle/>
          <a:p>
            <a:r>
              <a:rPr lang="it-IT" b="1">
                <a:latin typeface="IBM Plex Sans" panose="020B0503050203000203" pitchFamily="34" charset="0"/>
              </a:rPr>
              <a:t>Building blocks</a:t>
            </a:r>
          </a:p>
        </p:txBody>
      </p:sp>
      <p:sp>
        <p:nvSpPr>
          <p:cNvPr id="45" name="Rectangle 44">
            <a:extLst>
              <a:ext uri="{FF2B5EF4-FFF2-40B4-BE49-F238E27FC236}">
                <a16:creationId xmlns:a16="http://schemas.microsoft.com/office/drawing/2014/main" id="{1C8094EE-3FBD-2C4C-97D1-A5E3AF49F423}"/>
              </a:ext>
            </a:extLst>
          </p:cNvPr>
          <p:cNvSpPr/>
          <p:nvPr/>
        </p:nvSpPr>
        <p:spPr>
          <a:xfrm>
            <a:off x="5755396" y="3975737"/>
            <a:ext cx="1657909" cy="246221"/>
          </a:xfrm>
          <a:prstGeom prst="rect">
            <a:avLst/>
          </a:prstGeom>
        </p:spPr>
        <p:txBody>
          <a:bodyPr wrap="square">
            <a:spAutoFit/>
          </a:bodyPr>
          <a:lstStyle/>
          <a:p>
            <a:pPr algn="ctr"/>
            <a:r>
              <a:rPr lang="it-IT" sz="1000">
                <a:latin typeface="IBM Plex Sans" panose="020B0503050203000203" pitchFamily="34" charset="0"/>
              </a:rPr>
              <a:t>arXiv:1907.03505v1 </a:t>
            </a:r>
          </a:p>
        </p:txBody>
      </p:sp>
      <p:sp>
        <p:nvSpPr>
          <p:cNvPr id="46" name="Rectangle 45">
            <a:extLst>
              <a:ext uri="{FF2B5EF4-FFF2-40B4-BE49-F238E27FC236}">
                <a16:creationId xmlns:a16="http://schemas.microsoft.com/office/drawing/2014/main" id="{BE777B7F-AC70-DA43-949A-A8E02E16758A}"/>
              </a:ext>
            </a:extLst>
          </p:cNvPr>
          <p:cNvSpPr/>
          <p:nvPr/>
        </p:nvSpPr>
        <p:spPr>
          <a:xfrm>
            <a:off x="502918" y="4617720"/>
            <a:ext cx="502922" cy="384140"/>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it-IT" sz="2000" dirty="0">
              <a:latin typeface="IBM Plex Sans" panose="020B0503050000000000" pitchFamily="34" charset="0"/>
            </a:endParaRPr>
          </a:p>
        </p:txBody>
      </p:sp>
      <p:sp>
        <p:nvSpPr>
          <p:cNvPr id="49" name="Rectangle 48">
            <a:extLst>
              <a:ext uri="{FF2B5EF4-FFF2-40B4-BE49-F238E27FC236}">
                <a16:creationId xmlns:a16="http://schemas.microsoft.com/office/drawing/2014/main" id="{0C485A00-91A6-FE4D-A846-39B9C194C0A0}"/>
              </a:ext>
            </a:extLst>
          </p:cNvPr>
          <p:cNvSpPr/>
          <p:nvPr/>
        </p:nvSpPr>
        <p:spPr>
          <a:xfrm>
            <a:off x="9103659" y="4608380"/>
            <a:ext cx="588981" cy="384140"/>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it-IT" sz="2000" dirty="0">
              <a:latin typeface="IBM Plex Sans" panose="020B0503050000000000" pitchFamily="34" charset="0"/>
            </a:endParaRPr>
          </a:p>
        </p:txBody>
      </p:sp>
      <p:sp>
        <p:nvSpPr>
          <p:cNvPr id="53" name="Rectangle 52">
            <a:extLst>
              <a:ext uri="{FF2B5EF4-FFF2-40B4-BE49-F238E27FC236}">
                <a16:creationId xmlns:a16="http://schemas.microsoft.com/office/drawing/2014/main" id="{2B379626-3E8C-7946-B5B1-565B64B40C06}"/>
              </a:ext>
            </a:extLst>
          </p:cNvPr>
          <p:cNvSpPr/>
          <p:nvPr/>
        </p:nvSpPr>
        <p:spPr>
          <a:xfrm>
            <a:off x="9102314" y="6538395"/>
            <a:ext cx="588981" cy="38414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it-IT" sz="2000" dirty="0">
              <a:latin typeface="IBM Plex Sans" panose="020B0503050000000000" pitchFamily="34" charset="0"/>
            </a:endParaRPr>
          </a:p>
        </p:txBody>
      </p:sp>
      <p:sp>
        <p:nvSpPr>
          <p:cNvPr id="40" name="Rectangle 39">
            <a:extLst>
              <a:ext uri="{FF2B5EF4-FFF2-40B4-BE49-F238E27FC236}">
                <a16:creationId xmlns:a16="http://schemas.microsoft.com/office/drawing/2014/main" id="{926F2CF3-C6B1-1245-93AB-07A6D7886136}"/>
              </a:ext>
            </a:extLst>
          </p:cNvPr>
          <p:cNvSpPr/>
          <p:nvPr/>
        </p:nvSpPr>
        <p:spPr>
          <a:xfrm>
            <a:off x="1053805" y="3975737"/>
            <a:ext cx="1657909" cy="246221"/>
          </a:xfrm>
          <a:prstGeom prst="rect">
            <a:avLst/>
          </a:prstGeom>
        </p:spPr>
        <p:txBody>
          <a:bodyPr wrap="square">
            <a:spAutoFit/>
          </a:bodyPr>
          <a:lstStyle/>
          <a:p>
            <a:pPr algn="ctr"/>
            <a:r>
              <a:rPr lang="it-IT" sz="1000">
                <a:latin typeface="IBM Plex Sans" panose="020B0503050203000203" pitchFamily="34" charset="0"/>
              </a:rPr>
              <a:t>arXiv:1907.03505v1 </a:t>
            </a:r>
          </a:p>
        </p:txBody>
      </p:sp>
      <p:sp>
        <p:nvSpPr>
          <p:cNvPr id="56" name="Rectangle 55">
            <a:extLst>
              <a:ext uri="{FF2B5EF4-FFF2-40B4-BE49-F238E27FC236}">
                <a16:creationId xmlns:a16="http://schemas.microsoft.com/office/drawing/2014/main" id="{71C4F719-F52C-7444-9499-6D87FF522FDC}"/>
              </a:ext>
            </a:extLst>
          </p:cNvPr>
          <p:cNvSpPr/>
          <p:nvPr/>
        </p:nvSpPr>
        <p:spPr>
          <a:xfrm>
            <a:off x="5755396" y="5811495"/>
            <a:ext cx="1657909" cy="246221"/>
          </a:xfrm>
          <a:prstGeom prst="rect">
            <a:avLst/>
          </a:prstGeom>
        </p:spPr>
        <p:txBody>
          <a:bodyPr wrap="square">
            <a:spAutoFit/>
          </a:bodyPr>
          <a:lstStyle/>
          <a:p>
            <a:pPr algn="ctr"/>
            <a:r>
              <a:rPr lang="it-IT" sz="1000">
                <a:latin typeface="IBM Plex Sans" panose="020B0503050203000203" pitchFamily="34" charset="0"/>
              </a:rPr>
              <a:t>arXiv:1907.03505v1 </a:t>
            </a:r>
          </a:p>
        </p:txBody>
      </p:sp>
      <p:sp>
        <p:nvSpPr>
          <p:cNvPr id="57" name="Rectangle 56">
            <a:extLst>
              <a:ext uri="{FF2B5EF4-FFF2-40B4-BE49-F238E27FC236}">
                <a16:creationId xmlns:a16="http://schemas.microsoft.com/office/drawing/2014/main" id="{2D471347-BA88-E84E-A13E-ADB23090BC66}"/>
              </a:ext>
            </a:extLst>
          </p:cNvPr>
          <p:cNvSpPr/>
          <p:nvPr/>
        </p:nvSpPr>
        <p:spPr>
          <a:xfrm>
            <a:off x="1645920" y="5771791"/>
            <a:ext cx="1657909" cy="246221"/>
          </a:xfrm>
          <a:prstGeom prst="rect">
            <a:avLst/>
          </a:prstGeom>
        </p:spPr>
        <p:txBody>
          <a:bodyPr wrap="square">
            <a:spAutoFit/>
          </a:bodyPr>
          <a:lstStyle/>
          <a:p>
            <a:pPr algn="ctr"/>
            <a:r>
              <a:rPr lang="it-IT" sz="1000">
                <a:latin typeface="IBM Plex Sans" panose="020B0503050203000203" pitchFamily="34" charset="0"/>
              </a:rPr>
              <a:t>arXiv:1907.03505v1 </a:t>
            </a:r>
          </a:p>
        </p:txBody>
      </p:sp>
      <p:pic>
        <p:nvPicPr>
          <p:cNvPr id="3" name="Picture 2">
            <a:extLst>
              <a:ext uri="{FF2B5EF4-FFF2-40B4-BE49-F238E27FC236}">
                <a16:creationId xmlns:a16="http://schemas.microsoft.com/office/drawing/2014/main" id="{8F94666E-D09F-674D-BDA6-C2A223B791EE}"/>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733578" y="2042561"/>
            <a:ext cx="1335963" cy="1688078"/>
          </a:xfrm>
          <a:prstGeom prst="rect">
            <a:avLst/>
          </a:prstGeom>
        </p:spPr>
      </p:pic>
      <p:pic>
        <p:nvPicPr>
          <p:cNvPr id="5" name="Picture 4">
            <a:extLst>
              <a:ext uri="{FF2B5EF4-FFF2-40B4-BE49-F238E27FC236}">
                <a16:creationId xmlns:a16="http://schemas.microsoft.com/office/drawing/2014/main" id="{946756D8-F9AF-CB45-9435-5D90490E10C7}"/>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991157" y="2059143"/>
            <a:ext cx="1309717" cy="1654914"/>
          </a:xfrm>
          <a:prstGeom prst="rect">
            <a:avLst/>
          </a:prstGeom>
        </p:spPr>
      </p:pic>
      <p:sp>
        <p:nvSpPr>
          <p:cNvPr id="44" name="Content Placeholder 6">
            <a:extLst>
              <a:ext uri="{FF2B5EF4-FFF2-40B4-BE49-F238E27FC236}">
                <a16:creationId xmlns:a16="http://schemas.microsoft.com/office/drawing/2014/main" id="{2DD881D8-C02E-4645-A60D-8148FE293558}"/>
              </a:ext>
            </a:extLst>
          </p:cNvPr>
          <p:cNvSpPr txBox="1">
            <a:spLocks/>
          </p:cNvSpPr>
          <p:nvPr/>
        </p:nvSpPr>
        <p:spPr>
          <a:xfrm>
            <a:off x="3383280" y="1699707"/>
            <a:ext cx="2141912" cy="384140"/>
          </a:xfrm>
          <a:prstGeom prst="rect">
            <a:avLst/>
          </a:prstGeom>
        </p:spPr>
        <p:txBody>
          <a:bodyPr/>
          <a:lst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dirty="0" smtClean="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pPr algn="ctr"/>
            <a:r>
              <a:rPr lang="it-IT" sz="1600" b="1">
                <a:solidFill>
                  <a:schemeClr val="tx1">
                    <a:lumMod val="50000"/>
                    <a:lumOff val="50000"/>
                  </a:schemeClr>
                </a:solidFill>
              </a:rPr>
              <a:t>Initial state 1100</a:t>
            </a:r>
          </a:p>
        </p:txBody>
      </p:sp>
      <p:sp>
        <p:nvSpPr>
          <p:cNvPr id="58" name="Content Placeholder 6">
            <a:extLst>
              <a:ext uri="{FF2B5EF4-FFF2-40B4-BE49-F238E27FC236}">
                <a16:creationId xmlns:a16="http://schemas.microsoft.com/office/drawing/2014/main" id="{FC2707F6-34F9-6F46-94BF-8545416F35DC}"/>
              </a:ext>
            </a:extLst>
          </p:cNvPr>
          <p:cNvSpPr txBox="1">
            <a:spLocks/>
          </p:cNvSpPr>
          <p:nvPr/>
        </p:nvSpPr>
        <p:spPr>
          <a:xfrm>
            <a:off x="5615904" y="1699707"/>
            <a:ext cx="2141912" cy="384140"/>
          </a:xfrm>
          <a:prstGeom prst="rect">
            <a:avLst/>
          </a:prstGeom>
        </p:spPr>
        <p:txBody>
          <a:bodyPr/>
          <a:lst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dirty="0" smtClean="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pPr algn="ctr"/>
            <a:r>
              <a:rPr lang="it-IT" sz="1600" b="1">
                <a:solidFill>
                  <a:schemeClr val="tx1">
                    <a:lumMod val="50000"/>
                    <a:lumOff val="50000"/>
                  </a:schemeClr>
                </a:solidFill>
              </a:rPr>
              <a:t>Initial state 1001</a:t>
            </a:r>
          </a:p>
        </p:txBody>
      </p:sp>
      <p:grpSp>
        <p:nvGrpSpPr>
          <p:cNvPr id="6" name="Group 5">
            <a:extLst>
              <a:ext uri="{FF2B5EF4-FFF2-40B4-BE49-F238E27FC236}">
                <a16:creationId xmlns:a16="http://schemas.microsoft.com/office/drawing/2014/main" id="{42D00216-1B23-AD41-8A17-08FA019358E1}"/>
              </a:ext>
            </a:extLst>
          </p:cNvPr>
          <p:cNvGrpSpPr/>
          <p:nvPr/>
        </p:nvGrpSpPr>
        <p:grpSpPr>
          <a:xfrm>
            <a:off x="8549640" y="391684"/>
            <a:ext cx="5443369" cy="2749176"/>
            <a:chOff x="8549640" y="391684"/>
            <a:chExt cx="5443369" cy="2749176"/>
          </a:xfrm>
        </p:grpSpPr>
        <p:grpSp>
          <p:nvGrpSpPr>
            <p:cNvPr id="55" name="Group 54">
              <a:extLst>
                <a:ext uri="{FF2B5EF4-FFF2-40B4-BE49-F238E27FC236}">
                  <a16:creationId xmlns:a16="http://schemas.microsoft.com/office/drawing/2014/main" id="{5AC382DE-4DF6-B544-9308-E3F8E44E2BF7}"/>
                </a:ext>
              </a:extLst>
            </p:cNvPr>
            <p:cNvGrpSpPr/>
            <p:nvPr/>
          </p:nvGrpSpPr>
          <p:grpSpPr>
            <a:xfrm>
              <a:off x="8549640" y="391684"/>
              <a:ext cx="5443369" cy="2749176"/>
              <a:chOff x="8549640" y="391684"/>
              <a:chExt cx="5443369" cy="2749176"/>
            </a:xfrm>
          </p:grpSpPr>
          <p:pic>
            <p:nvPicPr>
              <p:cNvPr id="42" name="Picture 41">
                <a:extLst>
                  <a:ext uri="{FF2B5EF4-FFF2-40B4-BE49-F238E27FC236}">
                    <a16:creationId xmlns:a16="http://schemas.microsoft.com/office/drawing/2014/main" id="{64A223CE-02E2-7641-B1DF-DF61B4422534}"/>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8549640" y="391684"/>
                <a:ext cx="5443369" cy="2749176"/>
              </a:xfrm>
              <a:prstGeom prst="rect">
                <a:avLst/>
              </a:prstGeom>
            </p:spPr>
          </p:pic>
          <p:sp>
            <p:nvSpPr>
              <p:cNvPr id="47" name="Rectangle 46">
                <a:extLst>
                  <a:ext uri="{FF2B5EF4-FFF2-40B4-BE49-F238E27FC236}">
                    <a16:creationId xmlns:a16="http://schemas.microsoft.com/office/drawing/2014/main" id="{D5A7531D-FF83-8042-85BB-4D23DCE6681B}"/>
                  </a:ext>
                </a:extLst>
              </p:cNvPr>
              <p:cNvSpPr/>
              <p:nvPr/>
            </p:nvSpPr>
            <p:spPr>
              <a:xfrm>
                <a:off x="12252960" y="2011680"/>
                <a:ext cx="822960" cy="384140"/>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it-IT" sz="2000" dirty="0">
                  <a:latin typeface="IBM Plex Sans" panose="020B0503050000000000" pitchFamily="34" charset="0"/>
                </a:endParaRPr>
              </a:p>
            </p:txBody>
          </p:sp>
          <p:sp>
            <p:nvSpPr>
              <p:cNvPr id="48" name="Rectangle 47">
                <a:extLst>
                  <a:ext uri="{FF2B5EF4-FFF2-40B4-BE49-F238E27FC236}">
                    <a16:creationId xmlns:a16="http://schemas.microsoft.com/office/drawing/2014/main" id="{6B9DC97B-22E8-CC4C-A770-AFC2BA142B0E}"/>
                  </a:ext>
                </a:extLst>
              </p:cNvPr>
              <p:cNvSpPr/>
              <p:nvPr/>
            </p:nvSpPr>
            <p:spPr>
              <a:xfrm>
                <a:off x="9287210" y="2011680"/>
                <a:ext cx="822960" cy="384140"/>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it-IT" sz="2000" dirty="0">
                  <a:latin typeface="IBM Plex Sans" panose="020B0503050000000000" pitchFamily="34" charset="0"/>
                </a:endParaRPr>
              </a:p>
            </p:txBody>
          </p:sp>
          <p:sp>
            <p:nvSpPr>
              <p:cNvPr id="50" name="Rectangle 49">
                <a:extLst>
                  <a:ext uri="{FF2B5EF4-FFF2-40B4-BE49-F238E27FC236}">
                    <a16:creationId xmlns:a16="http://schemas.microsoft.com/office/drawing/2014/main" id="{42120D53-BB89-B84C-98C2-ECD1132BA338}"/>
                  </a:ext>
                </a:extLst>
              </p:cNvPr>
              <p:cNvSpPr/>
              <p:nvPr/>
            </p:nvSpPr>
            <p:spPr>
              <a:xfrm>
                <a:off x="9489589" y="860474"/>
                <a:ext cx="1391771" cy="384140"/>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it-IT" sz="2000" dirty="0">
                  <a:latin typeface="IBM Plex Sans" panose="020B0503050000000000" pitchFamily="34" charset="0"/>
                </a:endParaRPr>
              </a:p>
            </p:txBody>
          </p:sp>
          <p:sp>
            <p:nvSpPr>
              <p:cNvPr id="51" name="Rectangle 50">
                <a:extLst>
                  <a:ext uri="{FF2B5EF4-FFF2-40B4-BE49-F238E27FC236}">
                    <a16:creationId xmlns:a16="http://schemas.microsoft.com/office/drawing/2014/main" id="{CFECC679-0A6B-7F46-A2CC-56A4DC2DE43E}"/>
                  </a:ext>
                </a:extLst>
              </p:cNvPr>
              <p:cNvSpPr/>
              <p:nvPr/>
            </p:nvSpPr>
            <p:spPr>
              <a:xfrm>
                <a:off x="9691295" y="1243517"/>
                <a:ext cx="1391771" cy="384140"/>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it-IT" sz="2000" dirty="0">
                  <a:latin typeface="IBM Plex Sans" panose="020B0503050000000000" pitchFamily="34" charset="0"/>
                </a:endParaRPr>
              </a:p>
            </p:txBody>
          </p:sp>
          <p:sp>
            <p:nvSpPr>
              <p:cNvPr id="52" name="Rectangle 51">
                <a:extLst>
                  <a:ext uri="{FF2B5EF4-FFF2-40B4-BE49-F238E27FC236}">
                    <a16:creationId xmlns:a16="http://schemas.microsoft.com/office/drawing/2014/main" id="{14AD373A-3B30-BC4D-8F99-2DE45ECE3850}"/>
                  </a:ext>
                </a:extLst>
              </p:cNvPr>
              <p:cNvSpPr/>
              <p:nvPr/>
            </p:nvSpPr>
            <p:spPr>
              <a:xfrm>
                <a:off x="11770210" y="855010"/>
                <a:ext cx="1391771" cy="38414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it-IT" sz="2000" dirty="0">
                  <a:latin typeface="IBM Plex Sans" panose="020B0503050000000000" pitchFamily="34" charset="0"/>
                </a:endParaRPr>
              </a:p>
            </p:txBody>
          </p:sp>
        </p:grpSp>
        <p:sp>
          <p:nvSpPr>
            <p:cNvPr id="59" name="Rectangle 58">
              <a:extLst>
                <a:ext uri="{FF2B5EF4-FFF2-40B4-BE49-F238E27FC236}">
                  <a16:creationId xmlns:a16="http://schemas.microsoft.com/office/drawing/2014/main" id="{44EEECF7-1FC7-8F48-B35C-568C1C8DE5B5}"/>
                </a:ext>
              </a:extLst>
            </p:cNvPr>
            <p:cNvSpPr/>
            <p:nvPr/>
          </p:nvSpPr>
          <p:spPr>
            <a:xfrm>
              <a:off x="11987529" y="1247602"/>
              <a:ext cx="1391771" cy="38414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it-IT" sz="2000" dirty="0">
                <a:latin typeface="IBM Plex Sans" panose="020B0503050000000000" pitchFamily="34" charset="0"/>
              </a:endParaRPr>
            </a:p>
          </p:txBody>
        </p:sp>
        <p:sp>
          <p:nvSpPr>
            <p:cNvPr id="60" name="Rectangle 59">
              <a:extLst>
                <a:ext uri="{FF2B5EF4-FFF2-40B4-BE49-F238E27FC236}">
                  <a16:creationId xmlns:a16="http://schemas.microsoft.com/office/drawing/2014/main" id="{3E12E5EB-AE0D-FB4B-9D2B-0FF86E195387}"/>
                </a:ext>
              </a:extLst>
            </p:cNvPr>
            <p:cNvSpPr/>
            <p:nvPr/>
          </p:nvSpPr>
          <p:spPr>
            <a:xfrm>
              <a:off x="9287210" y="2394724"/>
              <a:ext cx="3560110" cy="700336"/>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it-IT" sz="2000" dirty="0">
                <a:latin typeface="IBM Plex Sans" panose="020B0503050000000000" pitchFamily="34" charset="0"/>
              </a:endParaRPr>
            </a:p>
          </p:txBody>
        </p:sp>
      </p:grpSp>
    </p:spTree>
    <p:extLst>
      <p:ext uri="{BB962C8B-B14F-4D97-AF65-F5344CB8AC3E}">
        <p14:creationId xmlns:p14="http://schemas.microsoft.com/office/powerpoint/2010/main" val="344488208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2128762-E324-E24C-8492-8CEAD52CC7F5}"/>
              </a:ext>
            </a:extLst>
          </p:cNvPr>
          <p:cNvSpPr>
            <a:spLocks noGrp="1"/>
          </p:cNvSpPr>
          <p:nvPr>
            <p:ph type="body" sz="quarter" idx="11"/>
          </p:nvPr>
        </p:nvSpPr>
        <p:spPr/>
        <p:txBody>
          <a:bodyPr/>
          <a:lstStyle/>
          <a:p>
            <a:r>
              <a:rPr lang="it-IT"/>
              <a:t>Benchmark</a:t>
            </a:r>
          </a:p>
        </p:txBody>
      </p:sp>
      <p:sp>
        <p:nvSpPr>
          <p:cNvPr id="4" name="Title 3">
            <a:extLst>
              <a:ext uri="{FF2B5EF4-FFF2-40B4-BE49-F238E27FC236}">
                <a16:creationId xmlns:a16="http://schemas.microsoft.com/office/drawing/2014/main" id="{2135E18C-20BD-744C-BC48-B4080B708220}"/>
              </a:ext>
            </a:extLst>
          </p:cNvPr>
          <p:cNvSpPr>
            <a:spLocks noGrp="1"/>
          </p:cNvSpPr>
          <p:nvPr>
            <p:ph type="title"/>
          </p:nvPr>
        </p:nvSpPr>
        <p:spPr/>
        <p:txBody>
          <a:bodyPr/>
          <a:lstStyle/>
          <a:p>
            <a:r>
              <a:rPr lang="it-IT">
                <a:latin typeface="IBM Plex Sans" panose="020B0503050203000203" pitchFamily="34" charset="0"/>
              </a:rPr>
              <a:t>Fermionic exact vs spin exact</a:t>
            </a:r>
          </a:p>
        </p:txBody>
      </p:sp>
      <p:pic>
        <p:nvPicPr>
          <p:cNvPr id="26" name="Picture 25">
            <a:extLst>
              <a:ext uri="{FF2B5EF4-FFF2-40B4-BE49-F238E27FC236}">
                <a16:creationId xmlns:a16="http://schemas.microsoft.com/office/drawing/2014/main" id="{27A16B96-2FB7-7742-88E2-0CFF508C24C2}"/>
              </a:ext>
            </a:extLst>
          </p:cNvPr>
          <p:cNvPicPr>
            <a:picLocks noChangeAspect="1"/>
          </p:cNvPicPr>
          <p:nvPr/>
        </p:nvPicPr>
        <p:blipFill>
          <a:blip r:embed="rId2"/>
          <a:stretch>
            <a:fillRect/>
          </a:stretch>
        </p:blipFill>
        <p:spPr>
          <a:xfrm>
            <a:off x="345281" y="2018686"/>
            <a:ext cx="3916016" cy="2684691"/>
          </a:xfrm>
          <a:prstGeom prst="rect">
            <a:avLst/>
          </a:prstGeom>
        </p:spPr>
      </p:pic>
      <p:pic>
        <p:nvPicPr>
          <p:cNvPr id="27" name="Picture 26">
            <a:extLst>
              <a:ext uri="{FF2B5EF4-FFF2-40B4-BE49-F238E27FC236}">
                <a16:creationId xmlns:a16="http://schemas.microsoft.com/office/drawing/2014/main" id="{5F1258DB-6ADA-8146-91B5-950C87B93640}"/>
              </a:ext>
            </a:extLst>
          </p:cNvPr>
          <p:cNvPicPr>
            <a:picLocks noChangeAspect="1"/>
          </p:cNvPicPr>
          <p:nvPr/>
        </p:nvPicPr>
        <p:blipFill>
          <a:blip r:embed="rId3"/>
          <a:stretch>
            <a:fillRect/>
          </a:stretch>
        </p:blipFill>
        <p:spPr>
          <a:xfrm>
            <a:off x="345281" y="5074920"/>
            <a:ext cx="3916016" cy="2684691"/>
          </a:xfrm>
          <a:prstGeom prst="rect">
            <a:avLst/>
          </a:prstGeom>
        </p:spPr>
      </p:pic>
      <p:pic>
        <p:nvPicPr>
          <p:cNvPr id="28" name="Picture 27">
            <a:extLst>
              <a:ext uri="{FF2B5EF4-FFF2-40B4-BE49-F238E27FC236}">
                <a16:creationId xmlns:a16="http://schemas.microsoft.com/office/drawing/2014/main" id="{28D4187B-D31A-4244-9127-CEA5A0CE766B}"/>
              </a:ext>
            </a:extLst>
          </p:cNvPr>
          <p:cNvPicPr>
            <a:picLocks noChangeAspect="1"/>
          </p:cNvPicPr>
          <p:nvPr/>
        </p:nvPicPr>
        <p:blipFill>
          <a:blip r:embed="rId4"/>
          <a:stretch>
            <a:fillRect/>
          </a:stretch>
        </p:blipFill>
        <p:spPr>
          <a:xfrm>
            <a:off x="4472276" y="2024469"/>
            <a:ext cx="3916016" cy="2684691"/>
          </a:xfrm>
          <a:prstGeom prst="rect">
            <a:avLst/>
          </a:prstGeom>
        </p:spPr>
      </p:pic>
      <p:pic>
        <p:nvPicPr>
          <p:cNvPr id="29" name="Picture 28">
            <a:extLst>
              <a:ext uri="{FF2B5EF4-FFF2-40B4-BE49-F238E27FC236}">
                <a16:creationId xmlns:a16="http://schemas.microsoft.com/office/drawing/2014/main" id="{12D4B35E-40F7-4A47-ADBA-A9C810BFFE90}"/>
              </a:ext>
            </a:extLst>
          </p:cNvPr>
          <p:cNvPicPr>
            <a:picLocks noChangeAspect="1"/>
          </p:cNvPicPr>
          <p:nvPr/>
        </p:nvPicPr>
        <p:blipFill>
          <a:blip r:embed="rId5"/>
          <a:stretch>
            <a:fillRect/>
          </a:stretch>
        </p:blipFill>
        <p:spPr>
          <a:xfrm>
            <a:off x="4490467" y="5074920"/>
            <a:ext cx="3916016" cy="2684691"/>
          </a:xfrm>
          <a:prstGeom prst="rect">
            <a:avLst/>
          </a:prstGeom>
        </p:spPr>
      </p:pic>
      <p:pic>
        <p:nvPicPr>
          <p:cNvPr id="30" name="Picture 29">
            <a:extLst>
              <a:ext uri="{FF2B5EF4-FFF2-40B4-BE49-F238E27FC236}">
                <a16:creationId xmlns:a16="http://schemas.microsoft.com/office/drawing/2014/main" id="{2022810C-B374-844B-B22D-1AC910371007}"/>
              </a:ext>
            </a:extLst>
          </p:cNvPr>
          <p:cNvPicPr>
            <a:picLocks noChangeAspect="1"/>
          </p:cNvPicPr>
          <p:nvPr/>
        </p:nvPicPr>
        <p:blipFill>
          <a:blip r:embed="rId6"/>
          <a:stretch>
            <a:fillRect/>
          </a:stretch>
        </p:blipFill>
        <p:spPr>
          <a:xfrm>
            <a:off x="8599272" y="5074920"/>
            <a:ext cx="3916016" cy="2684691"/>
          </a:xfrm>
          <a:prstGeom prst="rect">
            <a:avLst/>
          </a:prstGeom>
        </p:spPr>
      </p:pic>
      <p:pic>
        <p:nvPicPr>
          <p:cNvPr id="31" name="Picture 30">
            <a:extLst>
              <a:ext uri="{FF2B5EF4-FFF2-40B4-BE49-F238E27FC236}">
                <a16:creationId xmlns:a16="http://schemas.microsoft.com/office/drawing/2014/main" id="{25A90DCF-3D34-4E40-8541-280AD8F73EDD}"/>
              </a:ext>
            </a:extLst>
          </p:cNvPr>
          <p:cNvPicPr>
            <a:picLocks noChangeAspect="1"/>
          </p:cNvPicPr>
          <p:nvPr/>
        </p:nvPicPr>
        <p:blipFill>
          <a:blip r:embed="rId7"/>
          <a:stretch>
            <a:fillRect/>
          </a:stretch>
        </p:blipFill>
        <p:spPr>
          <a:xfrm>
            <a:off x="8562890" y="2018686"/>
            <a:ext cx="3916016" cy="2684691"/>
          </a:xfrm>
          <a:prstGeom prst="rect">
            <a:avLst/>
          </a:prstGeom>
        </p:spPr>
      </p:pic>
      <p:sp>
        <p:nvSpPr>
          <p:cNvPr id="32" name="Content Placeholder 6">
            <a:extLst>
              <a:ext uri="{FF2B5EF4-FFF2-40B4-BE49-F238E27FC236}">
                <a16:creationId xmlns:a16="http://schemas.microsoft.com/office/drawing/2014/main" id="{AE0EDDFB-B565-F944-854A-954D6DE93B8A}"/>
              </a:ext>
            </a:extLst>
          </p:cNvPr>
          <p:cNvSpPr txBox="1">
            <a:spLocks/>
          </p:cNvSpPr>
          <p:nvPr/>
        </p:nvSpPr>
        <p:spPr>
          <a:xfrm>
            <a:off x="703785" y="1737360"/>
            <a:ext cx="3916017" cy="384140"/>
          </a:xfrm>
          <a:prstGeom prst="rect">
            <a:avLst/>
          </a:prstGeom>
        </p:spPr>
        <p:txBody>
          <a:bodyPr/>
          <a:lst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dirty="0" smtClean="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r>
              <a:rPr lang="it-IT" sz="1600" b="1">
                <a:solidFill>
                  <a:schemeClr val="tx1">
                    <a:lumMod val="50000"/>
                    <a:lumOff val="50000"/>
                  </a:schemeClr>
                </a:solidFill>
              </a:rPr>
              <a:t>Initial state 1100, T=1, V=0, n1</a:t>
            </a:r>
          </a:p>
        </p:txBody>
      </p:sp>
      <p:sp>
        <p:nvSpPr>
          <p:cNvPr id="33" name="Content Placeholder 6">
            <a:extLst>
              <a:ext uri="{FF2B5EF4-FFF2-40B4-BE49-F238E27FC236}">
                <a16:creationId xmlns:a16="http://schemas.microsoft.com/office/drawing/2014/main" id="{A9C05725-7480-A342-A4CF-0AE944F17CE0}"/>
              </a:ext>
            </a:extLst>
          </p:cNvPr>
          <p:cNvSpPr txBox="1">
            <a:spLocks/>
          </p:cNvSpPr>
          <p:nvPr/>
        </p:nvSpPr>
        <p:spPr>
          <a:xfrm>
            <a:off x="4802682" y="1737360"/>
            <a:ext cx="3916017" cy="384140"/>
          </a:xfrm>
          <a:prstGeom prst="rect">
            <a:avLst/>
          </a:prstGeom>
        </p:spPr>
        <p:txBody>
          <a:bodyPr/>
          <a:lst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dirty="0" smtClean="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r>
              <a:rPr lang="it-IT" sz="1600" b="1">
                <a:solidFill>
                  <a:schemeClr val="tx1">
                    <a:lumMod val="50000"/>
                    <a:lumOff val="50000"/>
                  </a:schemeClr>
                </a:solidFill>
              </a:rPr>
              <a:t>Initial state 1100, T=1, V=1, n1</a:t>
            </a:r>
          </a:p>
        </p:txBody>
      </p:sp>
      <p:sp>
        <p:nvSpPr>
          <p:cNvPr id="34" name="Content Placeholder 6">
            <a:extLst>
              <a:ext uri="{FF2B5EF4-FFF2-40B4-BE49-F238E27FC236}">
                <a16:creationId xmlns:a16="http://schemas.microsoft.com/office/drawing/2014/main" id="{FA016E77-B0EF-304E-BF10-6FEB4006D611}"/>
              </a:ext>
            </a:extLst>
          </p:cNvPr>
          <p:cNvSpPr txBox="1">
            <a:spLocks/>
          </p:cNvSpPr>
          <p:nvPr/>
        </p:nvSpPr>
        <p:spPr>
          <a:xfrm>
            <a:off x="703784" y="4775910"/>
            <a:ext cx="3916017" cy="384140"/>
          </a:xfrm>
          <a:prstGeom prst="rect">
            <a:avLst/>
          </a:prstGeom>
        </p:spPr>
        <p:txBody>
          <a:bodyPr/>
          <a:lst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dirty="0" smtClean="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r>
              <a:rPr lang="it-IT" sz="1600" b="1">
                <a:solidFill>
                  <a:schemeClr val="tx1">
                    <a:lumMod val="50000"/>
                    <a:lumOff val="50000"/>
                  </a:schemeClr>
                </a:solidFill>
              </a:rPr>
              <a:t>Initial state 1001, T=1, V=0, n1</a:t>
            </a:r>
          </a:p>
        </p:txBody>
      </p:sp>
      <p:sp>
        <p:nvSpPr>
          <p:cNvPr id="35" name="Content Placeholder 6">
            <a:extLst>
              <a:ext uri="{FF2B5EF4-FFF2-40B4-BE49-F238E27FC236}">
                <a16:creationId xmlns:a16="http://schemas.microsoft.com/office/drawing/2014/main" id="{7371F06A-3512-3E4B-A551-0A194F1CA392}"/>
              </a:ext>
            </a:extLst>
          </p:cNvPr>
          <p:cNvSpPr txBox="1">
            <a:spLocks/>
          </p:cNvSpPr>
          <p:nvPr/>
        </p:nvSpPr>
        <p:spPr>
          <a:xfrm>
            <a:off x="4812590" y="4775910"/>
            <a:ext cx="3916017" cy="384140"/>
          </a:xfrm>
          <a:prstGeom prst="rect">
            <a:avLst/>
          </a:prstGeom>
        </p:spPr>
        <p:txBody>
          <a:bodyPr/>
          <a:lst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dirty="0" smtClean="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r>
              <a:rPr lang="it-IT" sz="1600" b="1">
                <a:solidFill>
                  <a:schemeClr val="tx1">
                    <a:lumMod val="50000"/>
                    <a:lumOff val="50000"/>
                  </a:schemeClr>
                </a:solidFill>
              </a:rPr>
              <a:t>Initial state 1001, T=1, V=1, n1</a:t>
            </a:r>
          </a:p>
        </p:txBody>
      </p:sp>
      <p:sp>
        <p:nvSpPr>
          <p:cNvPr id="36" name="Content Placeholder 6">
            <a:extLst>
              <a:ext uri="{FF2B5EF4-FFF2-40B4-BE49-F238E27FC236}">
                <a16:creationId xmlns:a16="http://schemas.microsoft.com/office/drawing/2014/main" id="{EFEC50BB-392E-3242-943A-19BCA0A9794C}"/>
              </a:ext>
            </a:extLst>
          </p:cNvPr>
          <p:cNvSpPr txBox="1">
            <a:spLocks/>
          </p:cNvSpPr>
          <p:nvPr/>
        </p:nvSpPr>
        <p:spPr>
          <a:xfrm>
            <a:off x="8921395" y="1737360"/>
            <a:ext cx="3916017" cy="384140"/>
          </a:xfrm>
          <a:prstGeom prst="rect">
            <a:avLst/>
          </a:prstGeom>
        </p:spPr>
        <p:txBody>
          <a:bodyPr/>
          <a:lst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dirty="0" smtClean="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r>
              <a:rPr lang="it-IT" sz="1600" b="1">
                <a:solidFill>
                  <a:schemeClr val="tx1">
                    <a:lumMod val="50000"/>
                    <a:lumOff val="50000"/>
                  </a:schemeClr>
                </a:solidFill>
              </a:rPr>
              <a:t>Initial state 1100, T=1, V=2, n1</a:t>
            </a:r>
          </a:p>
        </p:txBody>
      </p:sp>
      <p:sp>
        <p:nvSpPr>
          <p:cNvPr id="37" name="Content Placeholder 6">
            <a:extLst>
              <a:ext uri="{FF2B5EF4-FFF2-40B4-BE49-F238E27FC236}">
                <a16:creationId xmlns:a16="http://schemas.microsoft.com/office/drawing/2014/main" id="{290ADC4D-B3E2-2944-A3E8-6D51A070D3B6}"/>
              </a:ext>
            </a:extLst>
          </p:cNvPr>
          <p:cNvSpPr txBox="1">
            <a:spLocks/>
          </p:cNvSpPr>
          <p:nvPr/>
        </p:nvSpPr>
        <p:spPr>
          <a:xfrm>
            <a:off x="8931303" y="4775910"/>
            <a:ext cx="3916017" cy="384140"/>
          </a:xfrm>
          <a:prstGeom prst="rect">
            <a:avLst/>
          </a:prstGeom>
        </p:spPr>
        <p:txBody>
          <a:bodyPr/>
          <a:lst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dirty="0" smtClean="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r>
              <a:rPr lang="it-IT" sz="1600" b="1">
                <a:solidFill>
                  <a:schemeClr val="tx1">
                    <a:lumMod val="50000"/>
                    <a:lumOff val="50000"/>
                  </a:schemeClr>
                </a:solidFill>
              </a:rPr>
              <a:t>Initial state 1001, T=1, V=2, n1</a:t>
            </a:r>
          </a:p>
        </p:txBody>
      </p:sp>
      <p:sp>
        <p:nvSpPr>
          <p:cNvPr id="21" name="TextBox 20">
            <a:extLst>
              <a:ext uri="{FF2B5EF4-FFF2-40B4-BE49-F238E27FC236}">
                <a16:creationId xmlns:a16="http://schemas.microsoft.com/office/drawing/2014/main" id="{E5031629-21C6-3348-9DA0-DA819C7A4AD3}"/>
              </a:ext>
            </a:extLst>
          </p:cNvPr>
          <p:cNvSpPr txBox="1"/>
          <p:nvPr/>
        </p:nvSpPr>
        <p:spPr>
          <a:xfrm>
            <a:off x="365760" y="1096059"/>
            <a:ext cx="1541540" cy="369332"/>
          </a:xfrm>
          <a:prstGeom prst="rect">
            <a:avLst/>
          </a:prstGeom>
          <a:noFill/>
        </p:spPr>
        <p:txBody>
          <a:bodyPr wrap="square" rtlCol="0">
            <a:spAutoFit/>
          </a:bodyPr>
          <a:lstStyle/>
          <a:p>
            <a:r>
              <a:rPr lang="it-IT" sz="1800" b="1">
                <a:solidFill>
                  <a:schemeClr val="bg2">
                    <a:lumMod val="50000"/>
                  </a:schemeClr>
                </a:solidFill>
                <a:latin typeface="IBM Plex Sans" panose="020B0503050203000203" pitchFamily="34" charset="0"/>
              </a:rPr>
              <a:t>Mapping 1</a:t>
            </a:r>
          </a:p>
        </p:txBody>
      </p:sp>
    </p:spTree>
    <p:extLst>
      <p:ext uri="{BB962C8B-B14F-4D97-AF65-F5344CB8AC3E}">
        <p14:creationId xmlns:p14="http://schemas.microsoft.com/office/powerpoint/2010/main" val="55738950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2128762-E324-E24C-8492-8CEAD52CC7F5}"/>
              </a:ext>
            </a:extLst>
          </p:cNvPr>
          <p:cNvSpPr>
            <a:spLocks noGrp="1"/>
          </p:cNvSpPr>
          <p:nvPr>
            <p:ph type="body" sz="quarter" idx="11"/>
          </p:nvPr>
        </p:nvSpPr>
        <p:spPr/>
        <p:txBody>
          <a:bodyPr/>
          <a:lstStyle/>
          <a:p>
            <a:r>
              <a:rPr lang="it-IT"/>
              <a:t>Benchmark</a:t>
            </a:r>
          </a:p>
        </p:txBody>
      </p:sp>
      <p:sp>
        <p:nvSpPr>
          <p:cNvPr id="4" name="Title 3">
            <a:extLst>
              <a:ext uri="{FF2B5EF4-FFF2-40B4-BE49-F238E27FC236}">
                <a16:creationId xmlns:a16="http://schemas.microsoft.com/office/drawing/2014/main" id="{2135E18C-20BD-744C-BC48-B4080B708220}"/>
              </a:ext>
            </a:extLst>
          </p:cNvPr>
          <p:cNvSpPr>
            <a:spLocks noGrp="1"/>
          </p:cNvSpPr>
          <p:nvPr>
            <p:ph type="title"/>
          </p:nvPr>
        </p:nvSpPr>
        <p:spPr/>
        <p:txBody>
          <a:bodyPr/>
          <a:lstStyle/>
          <a:p>
            <a:r>
              <a:rPr lang="it-IT">
                <a:latin typeface="IBM Plex Sans" panose="020B0503050203000203" pitchFamily="34" charset="0"/>
              </a:rPr>
              <a:t>Spin exact vs trotter</a:t>
            </a:r>
          </a:p>
        </p:txBody>
      </p:sp>
      <p:sp>
        <p:nvSpPr>
          <p:cNvPr id="16" name="Content Placeholder 6">
            <a:extLst>
              <a:ext uri="{FF2B5EF4-FFF2-40B4-BE49-F238E27FC236}">
                <a16:creationId xmlns:a16="http://schemas.microsoft.com/office/drawing/2014/main" id="{33E0E65B-3301-6C40-AECC-BCA7757BC02F}"/>
              </a:ext>
            </a:extLst>
          </p:cNvPr>
          <p:cNvSpPr txBox="1">
            <a:spLocks/>
          </p:cNvSpPr>
          <p:nvPr/>
        </p:nvSpPr>
        <p:spPr>
          <a:xfrm>
            <a:off x="703785" y="1737360"/>
            <a:ext cx="3916017" cy="384140"/>
          </a:xfrm>
          <a:prstGeom prst="rect">
            <a:avLst/>
          </a:prstGeom>
        </p:spPr>
        <p:txBody>
          <a:bodyPr/>
          <a:lst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dirty="0" smtClean="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r>
              <a:rPr lang="it-IT" sz="1600" b="1">
                <a:solidFill>
                  <a:schemeClr val="tx1">
                    <a:lumMod val="50000"/>
                    <a:lumOff val="50000"/>
                  </a:schemeClr>
                </a:solidFill>
              </a:rPr>
              <a:t>Initial state 1100, T=1, V=0, n1, nT=3</a:t>
            </a:r>
          </a:p>
        </p:txBody>
      </p:sp>
      <p:sp>
        <p:nvSpPr>
          <p:cNvPr id="17" name="Content Placeholder 6">
            <a:extLst>
              <a:ext uri="{FF2B5EF4-FFF2-40B4-BE49-F238E27FC236}">
                <a16:creationId xmlns:a16="http://schemas.microsoft.com/office/drawing/2014/main" id="{54A53197-BD48-3540-82AD-A531DE2D4BC2}"/>
              </a:ext>
            </a:extLst>
          </p:cNvPr>
          <p:cNvSpPr txBox="1">
            <a:spLocks/>
          </p:cNvSpPr>
          <p:nvPr/>
        </p:nvSpPr>
        <p:spPr>
          <a:xfrm>
            <a:off x="4802682" y="1737360"/>
            <a:ext cx="3916017" cy="384140"/>
          </a:xfrm>
          <a:prstGeom prst="rect">
            <a:avLst/>
          </a:prstGeom>
        </p:spPr>
        <p:txBody>
          <a:bodyPr/>
          <a:lst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dirty="0" smtClean="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r>
              <a:rPr lang="it-IT" sz="1600" b="1">
                <a:solidFill>
                  <a:schemeClr val="tx1">
                    <a:lumMod val="50000"/>
                    <a:lumOff val="50000"/>
                  </a:schemeClr>
                </a:solidFill>
              </a:rPr>
              <a:t>Initial state 1100, T=1, V=1, n1, nT=3</a:t>
            </a:r>
          </a:p>
        </p:txBody>
      </p:sp>
      <p:sp>
        <p:nvSpPr>
          <p:cNvPr id="18" name="Content Placeholder 6">
            <a:extLst>
              <a:ext uri="{FF2B5EF4-FFF2-40B4-BE49-F238E27FC236}">
                <a16:creationId xmlns:a16="http://schemas.microsoft.com/office/drawing/2014/main" id="{F86C621E-3E47-7945-996F-294CA14B0AD8}"/>
              </a:ext>
            </a:extLst>
          </p:cNvPr>
          <p:cNvSpPr txBox="1">
            <a:spLocks/>
          </p:cNvSpPr>
          <p:nvPr/>
        </p:nvSpPr>
        <p:spPr>
          <a:xfrm>
            <a:off x="703784" y="4775910"/>
            <a:ext cx="3916017" cy="384140"/>
          </a:xfrm>
          <a:prstGeom prst="rect">
            <a:avLst/>
          </a:prstGeom>
        </p:spPr>
        <p:txBody>
          <a:bodyPr/>
          <a:lst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dirty="0" smtClean="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r>
              <a:rPr lang="it-IT" sz="1600" b="1">
                <a:solidFill>
                  <a:schemeClr val="tx1">
                    <a:lumMod val="50000"/>
                    <a:lumOff val="50000"/>
                  </a:schemeClr>
                </a:solidFill>
              </a:rPr>
              <a:t>Initial state 1100, T=1, V=0, n1, nT=5</a:t>
            </a:r>
          </a:p>
        </p:txBody>
      </p:sp>
      <p:sp>
        <p:nvSpPr>
          <p:cNvPr id="19" name="Content Placeholder 6">
            <a:extLst>
              <a:ext uri="{FF2B5EF4-FFF2-40B4-BE49-F238E27FC236}">
                <a16:creationId xmlns:a16="http://schemas.microsoft.com/office/drawing/2014/main" id="{5EC0D306-5216-684A-B660-BAB4D4AF6264}"/>
              </a:ext>
            </a:extLst>
          </p:cNvPr>
          <p:cNvSpPr txBox="1">
            <a:spLocks/>
          </p:cNvSpPr>
          <p:nvPr/>
        </p:nvSpPr>
        <p:spPr>
          <a:xfrm>
            <a:off x="4812590" y="4775910"/>
            <a:ext cx="3916017" cy="384140"/>
          </a:xfrm>
          <a:prstGeom prst="rect">
            <a:avLst/>
          </a:prstGeom>
        </p:spPr>
        <p:txBody>
          <a:bodyPr/>
          <a:lst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dirty="0" smtClean="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r>
              <a:rPr lang="it-IT" sz="1600" b="1">
                <a:solidFill>
                  <a:schemeClr val="tx1">
                    <a:lumMod val="50000"/>
                    <a:lumOff val="50000"/>
                  </a:schemeClr>
                </a:solidFill>
              </a:rPr>
              <a:t>Initial state 1100, T=1, V=1, n1, nT=5</a:t>
            </a:r>
          </a:p>
        </p:txBody>
      </p:sp>
      <p:sp>
        <p:nvSpPr>
          <p:cNvPr id="20" name="Content Placeholder 6">
            <a:extLst>
              <a:ext uri="{FF2B5EF4-FFF2-40B4-BE49-F238E27FC236}">
                <a16:creationId xmlns:a16="http://schemas.microsoft.com/office/drawing/2014/main" id="{CEF009BB-0786-7D4A-BF55-B0495D14AA6E}"/>
              </a:ext>
            </a:extLst>
          </p:cNvPr>
          <p:cNvSpPr txBox="1">
            <a:spLocks/>
          </p:cNvSpPr>
          <p:nvPr/>
        </p:nvSpPr>
        <p:spPr>
          <a:xfrm>
            <a:off x="8921395" y="1737360"/>
            <a:ext cx="3916017" cy="384140"/>
          </a:xfrm>
          <a:prstGeom prst="rect">
            <a:avLst/>
          </a:prstGeom>
        </p:spPr>
        <p:txBody>
          <a:bodyPr/>
          <a:lst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dirty="0" smtClean="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r>
              <a:rPr lang="it-IT" sz="1600" b="1">
                <a:solidFill>
                  <a:schemeClr val="tx1">
                    <a:lumMod val="50000"/>
                    <a:lumOff val="50000"/>
                  </a:schemeClr>
                </a:solidFill>
              </a:rPr>
              <a:t>Initial state 1100, T=1, V=2, n1, nT=3</a:t>
            </a:r>
          </a:p>
        </p:txBody>
      </p:sp>
      <p:sp>
        <p:nvSpPr>
          <p:cNvPr id="21" name="Content Placeholder 6">
            <a:extLst>
              <a:ext uri="{FF2B5EF4-FFF2-40B4-BE49-F238E27FC236}">
                <a16:creationId xmlns:a16="http://schemas.microsoft.com/office/drawing/2014/main" id="{F3B68AAA-79BD-CE4C-B105-ED247AC00908}"/>
              </a:ext>
            </a:extLst>
          </p:cNvPr>
          <p:cNvSpPr txBox="1">
            <a:spLocks/>
          </p:cNvSpPr>
          <p:nvPr/>
        </p:nvSpPr>
        <p:spPr>
          <a:xfrm>
            <a:off x="8931303" y="4775910"/>
            <a:ext cx="3916017" cy="384140"/>
          </a:xfrm>
          <a:prstGeom prst="rect">
            <a:avLst/>
          </a:prstGeom>
        </p:spPr>
        <p:txBody>
          <a:bodyPr/>
          <a:lst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dirty="0" smtClean="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r>
              <a:rPr lang="it-IT" sz="1600" b="1">
                <a:solidFill>
                  <a:schemeClr val="tx1">
                    <a:lumMod val="50000"/>
                    <a:lumOff val="50000"/>
                  </a:schemeClr>
                </a:solidFill>
              </a:rPr>
              <a:t>Initial state 1100, T=1, V=2, n1, nT=5</a:t>
            </a:r>
          </a:p>
        </p:txBody>
      </p:sp>
      <p:pic>
        <p:nvPicPr>
          <p:cNvPr id="5" name="Picture 4">
            <a:extLst>
              <a:ext uri="{FF2B5EF4-FFF2-40B4-BE49-F238E27FC236}">
                <a16:creationId xmlns:a16="http://schemas.microsoft.com/office/drawing/2014/main" id="{231FA1D4-3581-434A-894D-1F6068227603}"/>
              </a:ext>
            </a:extLst>
          </p:cNvPr>
          <p:cNvPicPr>
            <a:picLocks noChangeAspect="1"/>
          </p:cNvPicPr>
          <p:nvPr/>
        </p:nvPicPr>
        <p:blipFill>
          <a:blip r:embed="rId2"/>
          <a:stretch>
            <a:fillRect/>
          </a:stretch>
        </p:blipFill>
        <p:spPr>
          <a:xfrm>
            <a:off x="357843" y="2024469"/>
            <a:ext cx="3916016" cy="2684691"/>
          </a:xfrm>
          <a:prstGeom prst="rect">
            <a:avLst/>
          </a:prstGeom>
        </p:spPr>
      </p:pic>
      <p:pic>
        <p:nvPicPr>
          <p:cNvPr id="7" name="Picture 6">
            <a:extLst>
              <a:ext uri="{FF2B5EF4-FFF2-40B4-BE49-F238E27FC236}">
                <a16:creationId xmlns:a16="http://schemas.microsoft.com/office/drawing/2014/main" id="{B5086EA7-116C-0548-8EF6-950C06E96BD6}"/>
              </a:ext>
            </a:extLst>
          </p:cNvPr>
          <p:cNvPicPr>
            <a:picLocks noChangeAspect="1"/>
          </p:cNvPicPr>
          <p:nvPr/>
        </p:nvPicPr>
        <p:blipFill>
          <a:blip r:embed="rId3"/>
          <a:stretch>
            <a:fillRect/>
          </a:stretch>
        </p:blipFill>
        <p:spPr>
          <a:xfrm>
            <a:off x="4490186" y="2024468"/>
            <a:ext cx="3916016" cy="2684691"/>
          </a:xfrm>
          <a:prstGeom prst="rect">
            <a:avLst/>
          </a:prstGeom>
        </p:spPr>
      </p:pic>
      <p:pic>
        <p:nvPicPr>
          <p:cNvPr id="22" name="Picture 21">
            <a:extLst>
              <a:ext uri="{FF2B5EF4-FFF2-40B4-BE49-F238E27FC236}">
                <a16:creationId xmlns:a16="http://schemas.microsoft.com/office/drawing/2014/main" id="{EB6E83CB-9C4E-EF4E-8C5E-7255536116D4}"/>
              </a:ext>
            </a:extLst>
          </p:cNvPr>
          <p:cNvPicPr>
            <a:picLocks noChangeAspect="1"/>
          </p:cNvPicPr>
          <p:nvPr/>
        </p:nvPicPr>
        <p:blipFill>
          <a:blip r:embed="rId4"/>
          <a:stretch>
            <a:fillRect/>
          </a:stretch>
        </p:blipFill>
        <p:spPr>
          <a:xfrm>
            <a:off x="8574505" y="2024467"/>
            <a:ext cx="3916016" cy="2684691"/>
          </a:xfrm>
          <a:prstGeom prst="rect">
            <a:avLst/>
          </a:prstGeom>
        </p:spPr>
      </p:pic>
      <p:pic>
        <p:nvPicPr>
          <p:cNvPr id="23" name="Picture 22">
            <a:extLst>
              <a:ext uri="{FF2B5EF4-FFF2-40B4-BE49-F238E27FC236}">
                <a16:creationId xmlns:a16="http://schemas.microsoft.com/office/drawing/2014/main" id="{48676505-436F-214C-989D-8FD67185546A}"/>
              </a:ext>
            </a:extLst>
          </p:cNvPr>
          <p:cNvPicPr>
            <a:picLocks noChangeAspect="1"/>
          </p:cNvPicPr>
          <p:nvPr/>
        </p:nvPicPr>
        <p:blipFill>
          <a:blip r:embed="rId5"/>
          <a:stretch>
            <a:fillRect/>
          </a:stretch>
        </p:blipFill>
        <p:spPr>
          <a:xfrm>
            <a:off x="8549640" y="5068520"/>
            <a:ext cx="3916016" cy="2684691"/>
          </a:xfrm>
          <a:prstGeom prst="rect">
            <a:avLst/>
          </a:prstGeom>
        </p:spPr>
      </p:pic>
      <p:pic>
        <p:nvPicPr>
          <p:cNvPr id="25" name="Picture 24">
            <a:extLst>
              <a:ext uri="{FF2B5EF4-FFF2-40B4-BE49-F238E27FC236}">
                <a16:creationId xmlns:a16="http://schemas.microsoft.com/office/drawing/2014/main" id="{9CC0F84D-0FD5-B242-A7C2-23C2C29A3CD8}"/>
              </a:ext>
            </a:extLst>
          </p:cNvPr>
          <p:cNvPicPr>
            <a:picLocks noChangeAspect="1"/>
          </p:cNvPicPr>
          <p:nvPr/>
        </p:nvPicPr>
        <p:blipFill>
          <a:blip r:embed="rId6"/>
          <a:stretch>
            <a:fillRect/>
          </a:stretch>
        </p:blipFill>
        <p:spPr>
          <a:xfrm>
            <a:off x="4490186" y="5066532"/>
            <a:ext cx="3916016" cy="2684691"/>
          </a:xfrm>
          <a:prstGeom prst="rect">
            <a:avLst/>
          </a:prstGeom>
        </p:spPr>
      </p:pic>
      <p:pic>
        <p:nvPicPr>
          <p:cNvPr id="26" name="Picture 25">
            <a:extLst>
              <a:ext uri="{FF2B5EF4-FFF2-40B4-BE49-F238E27FC236}">
                <a16:creationId xmlns:a16="http://schemas.microsoft.com/office/drawing/2014/main" id="{5BB678A6-F4FA-FC41-971C-F86C3D309B45}"/>
              </a:ext>
            </a:extLst>
          </p:cNvPr>
          <p:cNvPicPr>
            <a:picLocks noChangeAspect="1"/>
          </p:cNvPicPr>
          <p:nvPr/>
        </p:nvPicPr>
        <p:blipFill>
          <a:blip r:embed="rId7"/>
          <a:stretch>
            <a:fillRect/>
          </a:stretch>
        </p:blipFill>
        <p:spPr>
          <a:xfrm>
            <a:off x="371474" y="5066531"/>
            <a:ext cx="3916016" cy="2684691"/>
          </a:xfrm>
          <a:prstGeom prst="rect">
            <a:avLst/>
          </a:prstGeom>
        </p:spPr>
      </p:pic>
      <p:sp>
        <p:nvSpPr>
          <p:cNvPr id="32" name="TextBox 31">
            <a:extLst>
              <a:ext uri="{FF2B5EF4-FFF2-40B4-BE49-F238E27FC236}">
                <a16:creationId xmlns:a16="http://schemas.microsoft.com/office/drawing/2014/main" id="{40FB5524-53B5-F34A-B5A7-01865CCEC71A}"/>
              </a:ext>
            </a:extLst>
          </p:cNvPr>
          <p:cNvSpPr txBox="1"/>
          <p:nvPr/>
        </p:nvSpPr>
        <p:spPr>
          <a:xfrm>
            <a:off x="365760" y="1096059"/>
            <a:ext cx="1541540" cy="369332"/>
          </a:xfrm>
          <a:prstGeom prst="rect">
            <a:avLst/>
          </a:prstGeom>
          <a:noFill/>
        </p:spPr>
        <p:txBody>
          <a:bodyPr wrap="square" rtlCol="0">
            <a:spAutoFit/>
          </a:bodyPr>
          <a:lstStyle/>
          <a:p>
            <a:r>
              <a:rPr lang="it-IT" sz="1800" b="1">
                <a:solidFill>
                  <a:schemeClr val="bg2">
                    <a:lumMod val="50000"/>
                  </a:schemeClr>
                </a:solidFill>
                <a:latin typeface="IBM Plex Sans" panose="020B0503050203000203" pitchFamily="34" charset="0"/>
              </a:rPr>
              <a:t>Mapping 1</a:t>
            </a:r>
          </a:p>
        </p:txBody>
      </p:sp>
    </p:spTree>
    <p:extLst>
      <p:ext uri="{BB962C8B-B14F-4D97-AF65-F5344CB8AC3E}">
        <p14:creationId xmlns:p14="http://schemas.microsoft.com/office/powerpoint/2010/main" val="422110018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2128762-E324-E24C-8492-8CEAD52CC7F5}"/>
              </a:ext>
            </a:extLst>
          </p:cNvPr>
          <p:cNvSpPr>
            <a:spLocks noGrp="1"/>
          </p:cNvSpPr>
          <p:nvPr>
            <p:ph type="body" sz="quarter" idx="11"/>
          </p:nvPr>
        </p:nvSpPr>
        <p:spPr/>
        <p:txBody>
          <a:bodyPr/>
          <a:lstStyle/>
          <a:p>
            <a:r>
              <a:rPr lang="it-IT"/>
              <a:t>Benchmark</a:t>
            </a:r>
          </a:p>
        </p:txBody>
      </p:sp>
      <p:sp>
        <p:nvSpPr>
          <p:cNvPr id="4" name="Title 3">
            <a:extLst>
              <a:ext uri="{FF2B5EF4-FFF2-40B4-BE49-F238E27FC236}">
                <a16:creationId xmlns:a16="http://schemas.microsoft.com/office/drawing/2014/main" id="{2135E18C-20BD-744C-BC48-B4080B708220}"/>
              </a:ext>
            </a:extLst>
          </p:cNvPr>
          <p:cNvSpPr>
            <a:spLocks noGrp="1"/>
          </p:cNvSpPr>
          <p:nvPr>
            <p:ph type="title"/>
          </p:nvPr>
        </p:nvSpPr>
        <p:spPr/>
        <p:txBody>
          <a:bodyPr/>
          <a:lstStyle/>
          <a:p>
            <a:r>
              <a:rPr lang="it-IT">
                <a:latin typeface="IBM Plex Sans" panose="020B0503050203000203" pitchFamily="34" charset="0"/>
              </a:rPr>
              <a:t>Spin exact vs trotter – High nTrot</a:t>
            </a:r>
          </a:p>
        </p:txBody>
      </p:sp>
      <p:sp>
        <p:nvSpPr>
          <p:cNvPr id="16" name="Content Placeholder 6">
            <a:extLst>
              <a:ext uri="{FF2B5EF4-FFF2-40B4-BE49-F238E27FC236}">
                <a16:creationId xmlns:a16="http://schemas.microsoft.com/office/drawing/2014/main" id="{33E0E65B-3301-6C40-AECC-BCA7757BC02F}"/>
              </a:ext>
            </a:extLst>
          </p:cNvPr>
          <p:cNvSpPr txBox="1">
            <a:spLocks/>
          </p:cNvSpPr>
          <p:nvPr/>
        </p:nvSpPr>
        <p:spPr>
          <a:xfrm>
            <a:off x="703785" y="1737360"/>
            <a:ext cx="3916017" cy="384140"/>
          </a:xfrm>
          <a:prstGeom prst="rect">
            <a:avLst/>
          </a:prstGeom>
        </p:spPr>
        <p:txBody>
          <a:bodyPr/>
          <a:lst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dirty="0" smtClean="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r>
              <a:rPr lang="it-IT" sz="1600" b="1">
                <a:solidFill>
                  <a:schemeClr val="tx1">
                    <a:lumMod val="50000"/>
                    <a:lumOff val="50000"/>
                  </a:schemeClr>
                </a:solidFill>
              </a:rPr>
              <a:t>Initial state 1100, T=1, V=2, n1, nT=10</a:t>
            </a:r>
          </a:p>
        </p:txBody>
      </p:sp>
      <p:pic>
        <p:nvPicPr>
          <p:cNvPr id="3" name="Picture 2">
            <a:extLst>
              <a:ext uri="{FF2B5EF4-FFF2-40B4-BE49-F238E27FC236}">
                <a16:creationId xmlns:a16="http://schemas.microsoft.com/office/drawing/2014/main" id="{61A3ADCC-3F88-1442-97E1-937A241898C9}"/>
              </a:ext>
            </a:extLst>
          </p:cNvPr>
          <p:cNvPicPr>
            <a:picLocks noChangeAspect="1"/>
          </p:cNvPicPr>
          <p:nvPr/>
        </p:nvPicPr>
        <p:blipFill>
          <a:blip r:embed="rId2"/>
          <a:stretch>
            <a:fillRect/>
          </a:stretch>
        </p:blipFill>
        <p:spPr>
          <a:xfrm>
            <a:off x="369771" y="2025184"/>
            <a:ext cx="3916017" cy="2684691"/>
          </a:xfrm>
          <a:prstGeom prst="rect">
            <a:avLst/>
          </a:prstGeom>
        </p:spPr>
      </p:pic>
      <p:pic>
        <p:nvPicPr>
          <p:cNvPr id="6" name="Picture 5">
            <a:extLst>
              <a:ext uri="{FF2B5EF4-FFF2-40B4-BE49-F238E27FC236}">
                <a16:creationId xmlns:a16="http://schemas.microsoft.com/office/drawing/2014/main" id="{26CF10B5-83CF-B141-82B8-5B87977B3BEC}"/>
              </a:ext>
            </a:extLst>
          </p:cNvPr>
          <p:cNvPicPr>
            <a:picLocks noChangeAspect="1"/>
          </p:cNvPicPr>
          <p:nvPr/>
        </p:nvPicPr>
        <p:blipFill>
          <a:blip r:embed="rId3"/>
          <a:stretch>
            <a:fillRect/>
          </a:stretch>
        </p:blipFill>
        <p:spPr>
          <a:xfrm>
            <a:off x="4457066" y="2011680"/>
            <a:ext cx="3955414" cy="2711701"/>
          </a:xfrm>
          <a:prstGeom prst="rect">
            <a:avLst/>
          </a:prstGeom>
        </p:spPr>
      </p:pic>
      <p:sp>
        <p:nvSpPr>
          <p:cNvPr id="27" name="Content Placeholder 6">
            <a:extLst>
              <a:ext uri="{FF2B5EF4-FFF2-40B4-BE49-F238E27FC236}">
                <a16:creationId xmlns:a16="http://schemas.microsoft.com/office/drawing/2014/main" id="{63B0D179-62DC-BA42-A429-227627837658}"/>
              </a:ext>
            </a:extLst>
          </p:cNvPr>
          <p:cNvSpPr txBox="1">
            <a:spLocks/>
          </p:cNvSpPr>
          <p:nvPr/>
        </p:nvSpPr>
        <p:spPr>
          <a:xfrm>
            <a:off x="4802682" y="1737360"/>
            <a:ext cx="3916017" cy="384140"/>
          </a:xfrm>
          <a:prstGeom prst="rect">
            <a:avLst/>
          </a:prstGeom>
        </p:spPr>
        <p:txBody>
          <a:bodyPr/>
          <a:lst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dirty="0" smtClean="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r>
              <a:rPr lang="it-IT" sz="1600" b="1">
                <a:solidFill>
                  <a:schemeClr val="tx1">
                    <a:lumMod val="50000"/>
                    <a:lumOff val="50000"/>
                  </a:schemeClr>
                </a:solidFill>
              </a:rPr>
              <a:t>Initial state 1100, T=1, V=2, n1, nT=20</a:t>
            </a:r>
          </a:p>
        </p:txBody>
      </p:sp>
      <p:sp>
        <p:nvSpPr>
          <p:cNvPr id="28" name="Content Placeholder 6">
            <a:extLst>
              <a:ext uri="{FF2B5EF4-FFF2-40B4-BE49-F238E27FC236}">
                <a16:creationId xmlns:a16="http://schemas.microsoft.com/office/drawing/2014/main" id="{746243E3-1E4F-244B-A5D3-DD494F67E4B5}"/>
              </a:ext>
            </a:extLst>
          </p:cNvPr>
          <p:cNvSpPr txBox="1">
            <a:spLocks/>
          </p:cNvSpPr>
          <p:nvPr/>
        </p:nvSpPr>
        <p:spPr>
          <a:xfrm>
            <a:off x="703784" y="4775910"/>
            <a:ext cx="3916017" cy="384140"/>
          </a:xfrm>
          <a:prstGeom prst="rect">
            <a:avLst/>
          </a:prstGeom>
        </p:spPr>
        <p:txBody>
          <a:bodyPr/>
          <a:lst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dirty="0" smtClean="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r>
              <a:rPr lang="it-IT" sz="1600" b="1">
                <a:solidFill>
                  <a:schemeClr val="tx1">
                    <a:lumMod val="50000"/>
                    <a:lumOff val="50000"/>
                  </a:schemeClr>
                </a:solidFill>
              </a:rPr>
              <a:t>Initial state 1001, T=1, V=2, n1, nT=10</a:t>
            </a:r>
          </a:p>
        </p:txBody>
      </p:sp>
      <p:sp>
        <p:nvSpPr>
          <p:cNvPr id="29" name="Content Placeholder 6">
            <a:extLst>
              <a:ext uri="{FF2B5EF4-FFF2-40B4-BE49-F238E27FC236}">
                <a16:creationId xmlns:a16="http://schemas.microsoft.com/office/drawing/2014/main" id="{72899426-8A0D-9D43-B8F3-A33101BE5903}"/>
              </a:ext>
            </a:extLst>
          </p:cNvPr>
          <p:cNvSpPr txBox="1">
            <a:spLocks/>
          </p:cNvSpPr>
          <p:nvPr/>
        </p:nvSpPr>
        <p:spPr>
          <a:xfrm>
            <a:off x="4812590" y="4775910"/>
            <a:ext cx="3916017" cy="384140"/>
          </a:xfrm>
          <a:prstGeom prst="rect">
            <a:avLst/>
          </a:prstGeom>
        </p:spPr>
        <p:txBody>
          <a:bodyPr/>
          <a:lst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dirty="0" smtClean="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r>
              <a:rPr lang="it-IT" sz="1600" b="1">
                <a:solidFill>
                  <a:schemeClr val="tx1">
                    <a:lumMod val="50000"/>
                    <a:lumOff val="50000"/>
                  </a:schemeClr>
                </a:solidFill>
              </a:rPr>
              <a:t>Initial state 1001, T=1, V=2, n1, nT=20</a:t>
            </a:r>
          </a:p>
        </p:txBody>
      </p:sp>
      <p:pic>
        <p:nvPicPr>
          <p:cNvPr id="8" name="Picture 7">
            <a:extLst>
              <a:ext uri="{FF2B5EF4-FFF2-40B4-BE49-F238E27FC236}">
                <a16:creationId xmlns:a16="http://schemas.microsoft.com/office/drawing/2014/main" id="{FE986687-1AC2-BE48-BEB2-15B5BC0C9C56}"/>
              </a:ext>
            </a:extLst>
          </p:cNvPr>
          <p:cNvPicPr>
            <a:picLocks noChangeAspect="1"/>
          </p:cNvPicPr>
          <p:nvPr/>
        </p:nvPicPr>
        <p:blipFill>
          <a:blip r:embed="rId4"/>
          <a:stretch>
            <a:fillRect/>
          </a:stretch>
        </p:blipFill>
        <p:spPr>
          <a:xfrm>
            <a:off x="8565544" y="2014329"/>
            <a:ext cx="3916016" cy="2684691"/>
          </a:xfrm>
          <a:prstGeom prst="rect">
            <a:avLst/>
          </a:prstGeom>
        </p:spPr>
      </p:pic>
      <p:sp>
        <p:nvSpPr>
          <p:cNvPr id="30" name="Content Placeholder 6">
            <a:extLst>
              <a:ext uri="{FF2B5EF4-FFF2-40B4-BE49-F238E27FC236}">
                <a16:creationId xmlns:a16="http://schemas.microsoft.com/office/drawing/2014/main" id="{E61C190E-4AD2-8D4F-A231-63840C6848F4}"/>
              </a:ext>
            </a:extLst>
          </p:cNvPr>
          <p:cNvSpPr txBox="1">
            <a:spLocks/>
          </p:cNvSpPr>
          <p:nvPr/>
        </p:nvSpPr>
        <p:spPr>
          <a:xfrm>
            <a:off x="8921395" y="1737360"/>
            <a:ext cx="3916017" cy="384140"/>
          </a:xfrm>
          <a:prstGeom prst="rect">
            <a:avLst/>
          </a:prstGeom>
        </p:spPr>
        <p:txBody>
          <a:bodyPr/>
          <a:lst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dirty="0" smtClean="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r>
              <a:rPr lang="it-IT" sz="1600" b="1">
                <a:solidFill>
                  <a:schemeClr val="tx1">
                    <a:lumMod val="50000"/>
                    <a:lumOff val="50000"/>
                  </a:schemeClr>
                </a:solidFill>
              </a:rPr>
              <a:t>Initial state 1100, T=1, V=2, n1, nT=30</a:t>
            </a:r>
          </a:p>
        </p:txBody>
      </p:sp>
      <p:sp>
        <p:nvSpPr>
          <p:cNvPr id="31" name="Content Placeholder 6">
            <a:extLst>
              <a:ext uri="{FF2B5EF4-FFF2-40B4-BE49-F238E27FC236}">
                <a16:creationId xmlns:a16="http://schemas.microsoft.com/office/drawing/2014/main" id="{AFFEAAE9-5213-6647-8697-44D9EF96F3BE}"/>
              </a:ext>
            </a:extLst>
          </p:cNvPr>
          <p:cNvSpPr txBox="1">
            <a:spLocks/>
          </p:cNvSpPr>
          <p:nvPr/>
        </p:nvSpPr>
        <p:spPr>
          <a:xfrm>
            <a:off x="8931303" y="4775910"/>
            <a:ext cx="3916017" cy="384140"/>
          </a:xfrm>
          <a:prstGeom prst="rect">
            <a:avLst/>
          </a:prstGeom>
        </p:spPr>
        <p:txBody>
          <a:bodyPr/>
          <a:lst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dirty="0" smtClean="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r>
              <a:rPr lang="it-IT" sz="1600" b="1">
                <a:solidFill>
                  <a:schemeClr val="tx1">
                    <a:lumMod val="50000"/>
                    <a:lumOff val="50000"/>
                  </a:schemeClr>
                </a:solidFill>
              </a:rPr>
              <a:t>Initial state 1001, T=1, V=2, n1, nT=30</a:t>
            </a:r>
          </a:p>
        </p:txBody>
      </p:sp>
      <p:pic>
        <p:nvPicPr>
          <p:cNvPr id="9" name="Picture 8">
            <a:extLst>
              <a:ext uri="{FF2B5EF4-FFF2-40B4-BE49-F238E27FC236}">
                <a16:creationId xmlns:a16="http://schemas.microsoft.com/office/drawing/2014/main" id="{672083E3-9869-1640-B57D-DD27C8860A35}"/>
              </a:ext>
            </a:extLst>
          </p:cNvPr>
          <p:cNvPicPr>
            <a:picLocks noChangeAspect="1"/>
          </p:cNvPicPr>
          <p:nvPr/>
        </p:nvPicPr>
        <p:blipFill>
          <a:blip r:embed="rId5"/>
          <a:stretch>
            <a:fillRect/>
          </a:stretch>
        </p:blipFill>
        <p:spPr>
          <a:xfrm>
            <a:off x="8549640" y="5074920"/>
            <a:ext cx="3916015" cy="2684691"/>
          </a:xfrm>
          <a:prstGeom prst="rect">
            <a:avLst/>
          </a:prstGeom>
        </p:spPr>
      </p:pic>
      <p:pic>
        <p:nvPicPr>
          <p:cNvPr id="10" name="Picture 9">
            <a:extLst>
              <a:ext uri="{FF2B5EF4-FFF2-40B4-BE49-F238E27FC236}">
                <a16:creationId xmlns:a16="http://schemas.microsoft.com/office/drawing/2014/main" id="{AF57932D-BC33-9A4C-9647-EF62B746A3BC}"/>
              </a:ext>
            </a:extLst>
          </p:cNvPr>
          <p:cNvPicPr>
            <a:picLocks noChangeAspect="1"/>
          </p:cNvPicPr>
          <p:nvPr/>
        </p:nvPicPr>
        <p:blipFill>
          <a:blip r:embed="rId6"/>
          <a:stretch>
            <a:fillRect/>
          </a:stretch>
        </p:blipFill>
        <p:spPr>
          <a:xfrm>
            <a:off x="4472302" y="5074920"/>
            <a:ext cx="3940178" cy="2701256"/>
          </a:xfrm>
          <a:prstGeom prst="rect">
            <a:avLst/>
          </a:prstGeom>
        </p:spPr>
      </p:pic>
      <p:pic>
        <p:nvPicPr>
          <p:cNvPr id="11" name="Picture 10">
            <a:extLst>
              <a:ext uri="{FF2B5EF4-FFF2-40B4-BE49-F238E27FC236}">
                <a16:creationId xmlns:a16="http://schemas.microsoft.com/office/drawing/2014/main" id="{37C317D9-C14A-A147-8D4C-FEA5D9515B3A}"/>
              </a:ext>
            </a:extLst>
          </p:cNvPr>
          <p:cNvPicPr>
            <a:picLocks noChangeAspect="1"/>
          </p:cNvPicPr>
          <p:nvPr/>
        </p:nvPicPr>
        <p:blipFill>
          <a:blip r:embed="rId7"/>
          <a:stretch>
            <a:fillRect/>
          </a:stretch>
        </p:blipFill>
        <p:spPr>
          <a:xfrm>
            <a:off x="375495" y="5091485"/>
            <a:ext cx="3916015" cy="2684691"/>
          </a:xfrm>
          <a:prstGeom prst="rect">
            <a:avLst/>
          </a:prstGeom>
        </p:spPr>
      </p:pic>
      <p:sp>
        <p:nvSpPr>
          <p:cNvPr id="22" name="TextBox 21">
            <a:extLst>
              <a:ext uri="{FF2B5EF4-FFF2-40B4-BE49-F238E27FC236}">
                <a16:creationId xmlns:a16="http://schemas.microsoft.com/office/drawing/2014/main" id="{2BA37D27-B159-FD44-A202-9059874B13C4}"/>
              </a:ext>
            </a:extLst>
          </p:cNvPr>
          <p:cNvSpPr txBox="1"/>
          <p:nvPr/>
        </p:nvSpPr>
        <p:spPr>
          <a:xfrm>
            <a:off x="365760" y="1096059"/>
            <a:ext cx="1541540" cy="369332"/>
          </a:xfrm>
          <a:prstGeom prst="rect">
            <a:avLst/>
          </a:prstGeom>
          <a:noFill/>
        </p:spPr>
        <p:txBody>
          <a:bodyPr wrap="square" rtlCol="0">
            <a:spAutoFit/>
          </a:bodyPr>
          <a:lstStyle/>
          <a:p>
            <a:r>
              <a:rPr lang="it-IT" sz="1800" b="1">
                <a:solidFill>
                  <a:schemeClr val="bg2">
                    <a:lumMod val="50000"/>
                  </a:schemeClr>
                </a:solidFill>
                <a:latin typeface="IBM Plex Sans" panose="020B0503050203000203" pitchFamily="34" charset="0"/>
              </a:rPr>
              <a:t>Mapping 1</a:t>
            </a:r>
          </a:p>
        </p:txBody>
      </p:sp>
    </p:spTree>
    <p:extLst>
      <p:ext uri="{BB962C8B-B14F-4D97-AF65-F5344CB8AC3E}">
        <p14:creationId xmlns:p14="http://schemas.microsoft.com/office/powerpoint/2010/main" val="260486709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0E9391DE-FFFB-D747-B6C2-2186035D058B}"/>
              </a:ext>
            </a:extLst>
          </p:cNvPr>
          <p:cNvPicPr>
            <a:picLocks noChangeAspect="1"/>
          </p:cNvPicPr>
          <p:nvPr/>
        </p:nvPicPr>
        <p:blipFill>
          <a:blip r:embed="rId2"/>
          <a:stretch>
            <a:fillRect/>
          </a:stretch>
        </p:blipFill>
        <p:spPr>
          <a:xfrm>
            <a:off x="342900" y="2651760"/>
            <a:ext cx="4709160" cy="3228445"/>
          </a:xfrm>
          <a:prstGeom prst="rect">
            <a:avLst/>
          </a:prstGeom>
        </p:spPr>
      </p:pic>
      <p:sp>
        <p:nvSpPr>
          <p:cNvPr id="17" name="Rectangle 16">
            <a:extLst>
              <a:ext uri="{FF2B5EF4-FFF2-40B4-BE49-F238E27FC236}">
                <a16:creationId xmlns:a16="http://schemas.microsoft.com/office/drawing/2014/main" id="{5CF52CCA-8BB8-7C46-8179-0FD6DA02BF42}"/>
              </a:ext>
            </a:extLst>
          </p:cNvPr>
          <p:cNvSpPr/>
          <p:nvPr/>
        </p:nvSpPr>
        <p:spPr>
          <a:xfrm>
            <a:off x="822323" y="5756223"/>
            <a:ext cx="6105455" cy="830997"/>
          </a:xfrm>
          <a:prstGeom prst="rect">
            <a:avLst/>
          </a:prstGeom>
        </p:spPr>
        <p:txBody>
          <a:bodyPr wrap="square">
            <a:spAutoFit/>
          </a:bodyPr>
          <a:lstStyle/>
          <a:p>
            <a:r>
              <a:rPr lang="it-IT" sz="1200" b="1">
                <a:latin typeface="IBM Plex Sans" panose="020B0503050203000203" pitchFamily="34" charset="0"/>
              </a:rPr>
              <a:t>NO TRANSPILING</a:t>
            </a:r>
          </a:p>
          <a:p>
            <a:r>
              <a:rPr lang="it-IT" sz="1200">
                <a:latin typeface="IBM Plex Sans" panose="020B0503050203000203" pitchFamily="34" charset="0"/>
              </a:rPr>
              <a:t>Circuit Depth: 56</a:t>
            </a:r>
          </a:p>
          <a:p>
            <a:r>
              <a:rPr lang="it-IT" sz="1200"/>
              <a:t>('cx', 48), ('rz', 48), ('ry', 24), ('rx', 24), ('u3', 2), ('measure', 1)</a:t>
            </a:r>
          </a:p>
          <a:p>
            <a:r>
              <a:rPr lang="it-IT" sz="1200">
                <a:latin typeface="IBM Plex Sans" panose="020B0503050203000203" pitchFamily="34" charset="0"/>
              </a:rPr>
              <a:t>Single: 99 – Double: 48</a:t>
            </a:r>
          </a:p>
        </p:txBody>
      </p:sp>
      <p:sp>
        <p:nvSpPr>
          <p:cNvPr id="18" name="Rectangle 17">
            <a:extLst>
              <a:ext uri="{FF2B5EF4-FFF2-40B4-BE49-F238E27FC236}">
                <a16:creationId xmlns:a16="http://schemas.microsoft.com/office/drawing/2014/main" id="{DEF3869D-048E-034D-927B-466580A46BF8}"/>
              </a:ext>
            </a:extLst>
          </p:cNvPr>
          <p:cNvSpPr/>
          <p:nvPr/>
        </p:nvSpPr>
        <p:spPr>
          <a:xfrm>
            <a:off x="822324" y="6695127"/>
            <a:ext cx="6105455" cy="830997"/>
          </a:xfrm>
          <a:prstGeom prst="rect">
            <a:avLst/>
          </a:prstGeom>
        </p:spPr>
        <p:txBody>
          <a:bodyPr wrap="square">
            <a:spAutoFit/>
          </a:bodyPr>
          <a:lstStyle/>
          <a:p>
            <a:r>
              <a:rPr lang="it-IT" sz="1200" b="1">
                <a:latin typeface="IBM Plex Sans" panose="020B0503050203000203" pitchFamily="34" charset="0"/>
              </a:rPr>
              <a:t>TRANSPILED LEVEL 3</a:t>
            </a:r>
          </a:p>
          <a:p>
            <a:r>
              <a:rPr lang="it-IT" sz="1200">
                <a:latin typeface="IBM Plex Sans" panose="020B0503050203000203" pitchFamily="34" charset="0"/>
              </a:rPr>
              <a:t>Circuit Depth: 52</a:t>
            </a:r>
          </a:p>
          <a:p>
            <a:r>
              <a:rPr lang="it-IT" sz="1200"/>
              <a:t>('u3', 84), ('cx', 48), ('measure', 1)</a:t>
            </a:r>
          </a:p>
          <a:p>
            <a:r>
              <a:rPr lang="it-IT" sz="1200">
                <a:latin typeface="IBM Plex Sans" panose="020B0503050203000203" pitchFamily="34" charset="0"/>
              </a:rPr>
              <a:t>Single: 85 – Double: 48</a:t>
            </a:r>
          </a:p>
        </p:txBody>
      </p:sp>
      <p:sp>
        <p:nvSpPr>
          <p:cNvPr id="2" name="Text Placeholder 1">
            <a:extLst>
              <a:ext uri="{FF2B5EF4-FFF2-40B4-BE49-F238E27FC236}">
                <a16:creationId xmlns:a16="http://schemas.microsoft.com/office/drawing/2014/main" id="{22128762-E324-E24C-8492-8CEAD52CC7F5}"/>
              </a:ext>
            </a:extLst>
          </p:cNvPr>
          <p:cNvSpPr>
            <a:spLocks noGrp="1"/>
          </p:cNvSpPr>
          <p:nvPr>
            <p:ph type="body" sz="quarter" idx="11"/>
          </p:nvPr>
        </p:nvSpPr>
        <p:spPr/>
        <p:txBody>
          <a:bodyPr/>
          <a:lstStyle/>
          <a:p>
            <a:r>
              <a:rPr lang="it-IT"/>
              <a:t>Quantum circuit optimization</a:t>
            </a:r>
          </a:p>
        </p:txBody>
      </p:sp>
      <p:sp>
        <p:nvSpPr>
          <p:cNvPr id="4" name="Title 3">
            <a:extLst>
              <a:ext uri="{FF2B5EF4-FFF2-40B4-BE49-F238E27FC236}">
                <a16:creationId xmlns:a16="http://schemas.microsoft.com/office/drawing/2014/main" id="{2135E18C-20BD-744C-BC48-B4080B708220}"/>
              </a:ext>
            </a:extLst>
          </p:cNvPr>
          <p:cNvSpPr>
            <a:spLocks noGrp="1"/>
          </p:cNvSpPr>
          <p:nvPr>
            <p:ph type="title"/>
          </p:nvPr>
        </p:nvSpPr>
        <p:spPr/>
        <p:txBody>
          <a:bodyPr/>
          <a:lstStyle/>
          <a:p>
            <a:r>
              <a:rPr lang="it-IT"/>
              <a:t>2° order Suzuki-Trotter decomposition</a:t>
            </a:r>
          </a:p>
        </p:txBody>
      </p:sp>
      <p:sp>
        <p:nvSpPr>
          <p:cNvPr id="9" name="Content Placeholder 6">
            <a:extLst>
              <a:ext uri="{FF2B5EF4-FFF2-40B4-BE49-F238E27FC236}">
                <a16:creationId xmlns:a16="http://schemas.microsoft.com/office/drawing/2014/main" id="{9FCCF6B5-C89F-F247-BFD9-D42E738BD305}"/>
              </a:ext>
            </a:extLst>
          </p:cNvPr>
          <p:cNvSpPr txBox="1">
            <a:spLocks/>
          </p:cNvSpPr>
          <p:nvPr/>
        </p:nvSpPr>
        <p:spPr>
          <a:xfrm>
            <a:off x="822325" y="2221900"/>
            <a:ext cx="4114800" cy="384140"/>
          </a:xfrm>
          <a:prstGeom prst="rect">
            <a:avLst/>
          </a:prstGeom>
        </p:spPr>
        <p:txBody>
          <a:bodyPr/>
          <a:lst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dirty="0" smtClean="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r>
              <a:rPr lang="it-IT" sz="1600" b="1">
                <a:solidFill>
                  <a:schemeClr val="tx1">
                    <a:lumMod val="50000"/>
                    <a:lumOff val="50000"/>
                  </a:schemeClr>
                </a:solidFill>
              </a:rPr>
              <a:t>Initial state 1100, T=1, V=1, n1, nT=3</a:t>
            </a:r>
          </a:p>
        </p:txBody>
      </p:sp>
      <p:sp>
        <p:nvSpPr>
          <p:cNvPr id="15" name="Rectangle 14">
            <a:extLst>
              <a:ext uri="{FF2B5EF4-FFF2-40B4-BE49-F238E27FC236}">
                <a16:creationId xmlns:a16="http://schemas.microsoft.com/office/drawing/2014/main" id="{CCF6A35C-3AB1-B841-8771-7EBB7A55CB35}"/>
              </a:ext>
            </a:extLst>
          </p:cNvPr>
          <p:cNvSpPr/>
          <p:nvPr/>
        </p:nvSpPr>
        <p:spPr>
          <a:xfrm>
            <a:off x="808974" y="1760234"/>
            <a:ext cx="5533887" cy="461665"/>
          </a:xfrm>
          <a:prstGeom prst="rect">
            <a:avLst/>
          </a:prstGeom>
        </p:spPr>
        <p:txBody>
          <a:bodyPr wrap="none">
            <a:spAutoFit/>
          </a:bodyPr>
          <a:lstStyle/>
          <a:p>
            <a:r>
              <a:rPr lang="it-IT" sz="2400" b="1">
                <a:latin typeface="IBM Plex Sans" panose="020B0503050203000203" pitchFamily="34" charset="0"/>
              </a:rPr>
              <a:t>OPTIMIZED (with 2° order S-T) on Hv</a:t>
            </a:r>
          </a:p>
        </p:txBody>
      </p:sp>
      <p:sp>
        <p:nvSpPr>
          <p:cNvPr id="20" name="Rectangle 19">
            <a:extLst>
              <a:ext uri="{FF2B5EF4-FFF2-40B4-BE49-F238E27FC236}">
                <a16:creationId xmlns:a16="http://schemas.microsoft.com/office/drawing/2014/main" id="{400CB020-823B-2A4D-8F23-9A536D9D82CE}"/>
              </a:ext>
            </a:extLst>
          </p:cNvPr>
          <p:cNvSpPr/>
          <p:nvPr/>
        </p:nvSpPr>
        <p:spPr>
          <a:xfrm>
            <a:off x="5212080" y="2514600"/>
            <a:ext cx="2926080" cy="3046988"/>
          </a:xfrm>
          <a:prstGeom prst="rect">
            <a:avLst/>
          </a:prstGeom>
          <a:noFill/>
        </p:spPr>
        <p:txBody>
          <a:bodyPr wrap="square" lIns="91440" tIns="45720" rIns="91440" bIns="45720">
            <a:spAutoFit/>
          </a:bodyPr>
          <a:lstStyle/>
          <a:p>
            <a:r>
              <a:rPr lang="en-GB" sz="3200" b="1" cap="none" spc="0">
                <a:ln w="10160">
                  <a:solidFill>
                    <a:schemeClr val="accent5"/>
                  </a:solidFill>
                  <a:prstDash val="solid"/>
                </a:ln>
                <a:solidFill>
                  <a:srgbClr val="FFFFFF"/>
                </a:solidFill>
                <a:effectLst>
                  <a:outerShdw blurRad="38100" dist="22860" dir="5400000" algn="tl" rotWithShape="0">
                    <a:srgbClr val="000000">
                      <a:alpha val="30000"/>
                    </a:srgbClr>
                  </a:outerShdw>
                </a:effectLst>
              </a:rPr>
              <a:t>Expected better performances </a:t>
            </a:r>
          </a:p>
          <a:p>
            <a:r>
              <a:rPr lang="en-GB" sz="3200" b="1" cap="none" spc="0">
                <a:ln w="10160">
                  <a:solidFill>
                    <a:schemeClr val="accent5"/>
                  </a:solidFill>
                  <a:prstDash val="solid"/>
                </a:ln>
                <a:solidFill>
                  <a:srgbClr val="FFFFFF"/>
                </a:solidFill>
                <a:effectLst>
                  <a:outerShdw blurRad="38100" dist="22860" dir="5400000" algn="tl" rotWithShape="0">
                    <a:srgbClr val="000000">
                      <a:alpha val="30000"/>
                    </a:srgbClr>
                  </a:outerShdw>
                </a:effectLst>
              </a:rPr>
              <a:t>S Trot </a:t>
            </a:r>
          </a:p>
          <a:p>
            <a:r>
              <a:rPr lang="en-GB" sz="3200" b="1" cap="none" spc="0">
                <a:ln w="10160">
                  <a:solidFill>
                    <a:schemeClr val="accent5"/>
                  </a:solidFill>
                  <a:prstDash val="solid"/>
                </a:ln>
                <a:solidFill>
                  <a:srgbClr val="FFFFFF"/>
                </a:solidFill>
                <a:effectLst>
                  <a:outerShdw blurRad="38100" dist="22860" dir="5400000" algn="tl" rotWithShape="0">
                    <a:srgbClr val="000000">
                      <a:alpha val="30000"/>
                    </a:srgbClr>
                  </a:outerShdw>
                </a:effectLst>
              </a:rPr>
              <a:t>to </a:t>
            </a:r>
          </a:p>
          <a:p>
            <a:r>
              <a:rPr lang="en-GB" sz="3200" b="1" cap="none" spc="0">
                <a:ln w="10160">
                  <a:solidFill>
                    <a:schemeClr val="accent5"/>
                  </a:solidFill>
                  <a:prstDash val="solid"/>
                </a:ln>
                <a:solidFill>
                  <a:srgbClr val="FFFFFF"/>
                </a:solidFill>
                <a:effectLst>
                  <a:outerShdw blurRad="38100" dist="22860" dir="5400000" algn="tl" rotWithShape="0">
                    <a:srgbClr val="000000">
                      <a:alpha val="30000"/>
                    </a:srgbClr>
                  </a:outerShdw>
                </a:effectLst>
              </a:rPr>
              <a:t>S Trot opt</a:t>
            </a: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BE632324-AE63-614D-B2B9-8067F295897D}"/>
                  </a:ext>
                </a:extLst>
              </p:cNvPr>
              <p:cNvSpPr txBox="1"/>
              <p:nvPr/>
            </p:nvSpPr>
            <p:spPr>
              <a:xfrm>
                <a:off x="8778240" y="2204989"/>
                <a:ext cx="3383280" cy="411480"/>
              </a:xfrm>
              <a:prstGeom prst="rect">
                <a:avLst/>
              </a:prstGeom>
            </p:spPr>
            <p:txBody>
              <a:bodyPr wrap="none" lIns="0" tIns="0" rIns="0" bIns="0" rtlCol="0">
                <a:noAutofit/>
              </a:bodyPr>
              <a:lstStyle/>
              <a:p>
                <a:pPr>
                  <a:lnSpc>
                    <a:spcPct val="105000"/>
                  </a:lnSpc>
                  <a:spcBef>
                    <a:spcPts val="1000"/>
                  </a:spcBef>
                </a:pPr>
                <a14:m>
                  <m:oMathPara xmlns:m="http://schemas.openxmlformats.org/officeDocument/2006/math">
                    <m:oMathParaPr>
                      <m:jc m:val="centerGroup"/>
                    </m:oMathParaPr>
                    <m:oMath xmlns:m="http://schemas.openxmlformats.org/officeDocument/2006/math">
                      <m:sSup>
                        <m:sSupPr>
                          <m:ctrlPr>
                            <a:rPr lang="it-IT" sz="2000" b="0" i="1" dirty="0" err="1" smtClean="0">
                              <a:solidFill>
                                <a:schemeClr val="tx1"/>
                              </a:solidFill>
                              <a:latin typeface="Cambria Math" panose="02040503050406030204" pitchFamily="18" charset="0"/>
                            </a:rPr>
                          </m:ctrlPr>
                        </m:sSupPr>
                        <m:e>
                          <m:r>
                            <a:rPr lang="it-IT" sz="2000" b="0" i="1" dirty="0" err="1" smtClean="0">
                              <a:solidFill>
                                <a:schemeClr val="tx1"/>
                              </a:solidFill>
                              <a:latin typeface="Cambria Math" panose="02040503050406030204" pitchFamily="18" charset="0"/>
                            </a:rPr>
                            <m:t>𝑒</m:t>
                          </m:r>
                        </m:e>
                        <m:sup>
                          <m:r>
                            <a:rPr lang="it-IT" sz="2000" b="0" i="1" dirty="0" err="1" smtClean="0">
                              <a:solidFill>
                                <a:schemeClr val="tx1"/>
                              </a:solidFill>
                              <a:latin typeface="Cambria Math" panose="02040503050406030204" pitchFamily="18" charset="0"/>
                            </a:rPr>
                            <m:t>−</m:t>
                          </m:r>
                          <m:r>
                            <a:rPr lang="it-IT" sz="2000" b="0" i="1" dirty="0" err="1" smtClean="0">
                              <a:solidFill>
                                <a:schemeClr val="tx1"/>
                              </a:solidFill>
                              <a:latin typeface="Cambria Math" panose="02040503050406030204" pitchFamily="18" charset="0"/>
                            </a:rPr>
                            <m:t>𝑖</m:t>
                          </m:r>
                          <m:d>
                            <m:dPr>
                              <m:ctrlPr>
                                <a:rPr lang="it-IT" sz="2000" b="0" i="1" dirty="0" err="1" smtClean="0">
                                  <a:solidFill>
                                    <a:schemeClr val="tx1"/>
                                  </a:solidFill>
                                  <a:latin typeface="Cambria Math" panose="02040503050406030204" pitchFamily="18" charset="0"/>
                                </a:rPr>
                              </m:ctrlPr>
                            </m:dPr>
                            <m:e>
                              <m:sSub>
                                <m:sSubPr>
                                  <m:ctrlPr>
                                    <a:rPr lang="it-IT" sz="2000" b="0" i="1" dirty="0" err="1" smtClean="0">
                                      <a:solidFill>
                                        <a:schemeClr val="tx1"/>
                                      </a:solidFill>
                                      <a:latin typeface="Cambria Math" panose="02040503050406030204" pitchFamily="18" charset="0"/>
                                    </a:rPr>
                                  </m:ctrlPr>
                                </m:sSubPr>
                                <m:e>
                                  <m:r>
                                    <a:rPr lang="it-IT" sz="2000" b="0" i="1" dirty="0" err="1" smtClean="0">
                                      <a:solidFill>
                                        <a:schemeClr val="tx1"/>
                                      </a:solidFill>
                                      <a:latin typeface="Cambria Math" panose="02040503050406030204" pitchFamily="18" charset="0"/>
                                    </a:rPr>
                                    <m:t>𝐻</m:t>
                                  </m:r>
                                </m:e>
                                <m:sub>
                                  <m:r>
                                    <a:rPr lang="it-IT" sz="2000" b="0" i="1" dirty="0" err="1" smtClean="0">
                                      <a:solidFill>
                                        <a:schemeClr val="tx1"/>
                                      </a:solidFill>
                                      <a:latin typeface="Cambria Math" panose="02040503050406030204" pitchFamily="18" charset="0"/>
                                    </a:rPr>
                                    <m:t>𝑣</m:t>
                                  </m:r>
                                </m:sub>
                              </m:sSub>
                              <m:r>
                                <a:rPr lang="it-IT" sz="2000" b="0" i="1" dirty="0" err="1" smtClean="0">
                                  <a:solidFill>
                                    <a:schemeClr val="tx1"/>
                                  </a:solidFill>
                                  <a:latin typeface="Cambria Math" panose="02040503050406030204" pitchFamily="18" charset="0"/>
                                </a:rPr>
                                <m:t>+</m:t>
                              </m:r>
                              <m:sSub>
                                <m:sSubPr>
                                  <m:ctrlPr>
                                    <a:rPr lang="it-IT" sz="2000" b="0" i="1" dirty="0" err="1" smtClean="0">
                                      <a:solidFill>
                                        <a:schemeClr val="tx1"/>
                                      </a:solidFill>
                                      <a:latin typeface="Cambria Math" panose="02040503050406030204" pitchFamily="18" charset="0"/>
                                    </a:rPr>
                                  </m:ctrlPr>
                                </m:sSubPr>
                                <m:e>
                                  <m:r>
                                    <a:rPr lang="it-IT" sz="2000" b="0" i="1" dirty="0" err="1" smtClean="0">
                                      <a:solidFill>
                                        <a:schemeClr val="tx1"/>
                                      </a:solidFill>
                                      <a:latin typeface="Cambria Math" panose="02040503050406030204" pitchFamily="18" charset="0"/>
                                    </a:rPr>
                                    <m:t>𝐻</m:t>
                                  </m:r>
                                </m:e>
                                <m:sub>
                                  <m:r>
                                    <a:rPr lang="it-IT" sz="2000" b="0" i="1" dirty="0" err="1" smtClean="0">
                                      <a:solidFill>
                                        <a:schemeClr val="tx1"/>
                                      </a:solidFill>
                                      <a:latin typeface="Cambria Math" panose="02040503050406030204" pitchFamily="18" charset="0"/>
                                    </a:rPr>
                                    <m:t>𝑘</m:t>
                                  </m:r>
                                </m:sub>
                              </m:sSub>
                            </m:e>
                          </m:d>
                          <m:r>
                            <a:rPr lang="it-IT" sz="2000" b="0" i="1" dirty="0" err="1" smtClean="0">
                              <a:solidFill>
                                <a:schemeClr val="tx1"/>
                              </a:solidFill>
                              <a:latin typeface="Cambria Math" panose="02040503050406030204" pitchFamily="18" charset="0"/>
                            </a:rPr>
                            <m:t>𝑡</m:t>
                          </m:r>
                        </m:sup>
                      </m:sSup>
                      <m:r>
                        <a:rPr lang="it-IT" sz="2000" b="0" i="1" dirty="0" err="1" smtClean="0">
                          <a:solidFill>
                            <a:schemeClr val="tx1"/>
                          </a:solidFill>
                          <a:latin typeface="Cambria Math" panose="02040503050406030204" pitchFamily="18" charset="0"/>
                        </a:rPr>
                        <m:t>=</m:t>
                      </m:r>
                      <m:sSup>
                        <m:sSupPr>
                          <m:ctrlPr>
                            <a:rPr lang="it-IT" sz="2000" b="0" i="1" dirty="0" err="1" smtClean="0">
                              <a:solidFill>
                                <a:schemeClr val="tx1"/>
                              </a:solidFill>
                              <a:latin typeface="Cambria Math" panose="02040503050406030204" pitchFamily="18" charset="0"/>
                            </a:rPr>
                          </m:ctrlPr>
                        </m:sSupPr>
                        <m:e>
                          <m:r>
                            <a:rPr lang="it-IT" sz="2000" b="0" i="1" dirty="0" err="1" smtClean="0">
                              <a:solidFill>
                                <a:schemeClr val="tx1"/>
                              </a:solidFill>
                              <a:latin typeface="Cambria Math" panose="02040503050406030204" pitchFamily="18" charset="0"/>
                            </a:rPr>
                            <m:t>𝑒</m:t>
                          </m:r>
                        </m:e>
                        <m:sup>
                          <m:r>
                            <a:rPr lang="it-IT" sz="2000" b="0" i="1" dirty="0" err="1" smtClean="0">
                              <a:solidFill>
                                <a:schemeClr val="tx1"/>
                              </a:solidFill>
                              <a:latin typeface="Cambria Math" panose="02040503050406030204" pitchFamily="18" charset="0"/>
                            </a:rPr>
                            <m:t>−</m:t>
                          </m:r>
                          <m:sSub>
                            <m:sSubPr>
                              <m:ctrlPr>
                                <a:rPr lang="it-IT" sz="2000" i="1" dirty="0" err="1">
                                  <a:latin typeface="Cambria Math" panose="02040503050406030204" pitchFamily="18" charset="0"/>
                                </a:rPr>
                              </m:ctrlPr>
                            </m:sSubPr>
                            <m:e>
                              <m:r>
                                <a:rPr lang="it-IT" sz="2000" b="0" i="1" dirty="0" err="1">
                                  <a:latin typeface="Cambria Math" panose="02040503050406030204" pitchFamily="18" charset="0"/>
                                </a:rPr>
                                <m:t>𝑖</m:t>
                              </m:r>
                              <m:r>
                                <a:rPr lang="it-IT" sz="2000" i="1" dirty="0" err="1">
                                  <a:latin typeface="Cambria Math" panose="02040503050406030204" pitchFamily="18" charset="0"/>
                                </a:rPr>
                                <m:t>𝐻</m:t>
                              </m:r>
                            </m:e>
                            <m:sub>
                              <m:r>
                                <a:rPr lang="it-IT" sz="2000" i="1" dirty="0" err="1">
                                  <a:latin typeface="Cambria Math" panose="02040503050406030204" pitchFamily="18" charset="0"/>
                                </a:rPr>
                                <m:t>𝑣</m:t>
                              </m:r>
                            </m:sub>
                          </m:sSub>
                          <m:r>
                            <a:rPr lang="it-IT" sz="2000" b="0" i="1" dirty="0" err="1" smtClean="0">
                              <a:solidFill>
                                <a:schemeClr val="tx1"/>
                              </a:solidFill>
                              <a:latin typeface="Cambria Math" panose="02040503050406030204" pitchFamily="18" charset="0"/>
                            </a:rPr>
                            <m:t>𝑡</m:t>
                          </m:r>
                        </m:sup>
                      </m:sSup>
                      <m:sSup>
                        <m:sSupPr>
                          <m:ctrlPr>
                            <a:rPr lang="it-IT" sz="2000" b="0" i="1" dirty="0" err="1" smtClean="0">
                              <a:solidFill>
                                <a:schemeClr val="tx1"/>
                              </a:solidFill>
                              <a:latin typeface="Cambria Math" panose="02040503050406030204" pitchFamily="18" charset="0"/>
                            </a:rPr>
                          </m:ctrlPr>
                        </m:sSupPr>
                        <m:e>
                          <m:r>
                            <a:rPr lang="it-IT" sz="2000" b="0" i="1" dirty="0" err="1" smtClean="0">
                              <a:solidFill>
                                <a:schemeClr val="tx1"/>
                              </a:solidFill>
                              <a:latin typeface="Cambria Math" panose="02040503050406030204" pitchFamily="18" charset="0"/>
                            </a:rPr>
                            <m:t>𝑒</m:t>
                          </m:r>
                        </m:e>
                        <m:sup>
                          <m:r>
                            <a:rPr lang="it-IT" sz="2000" b="0" i="1" dirty="0" err="1" smtClean="0">
                              <a:solidFill>
                                <a:schemeClr val="tx1"/>
                              </a:solidFill>
                              <a:latin typeface="Cambria Math" panose="02040503050406030204" pitchFamily="18" charset="0"/>
                            </a:rPr>
                            <m:t>−</m:t>
                          </m:r>
                          <m:sSub>
                            <m:sSubPr>
                              <m:ctrlPr>
                                <a:rPr lang="it-IT" sz="2000" i="1" dirty="0" err="1">
                                  <a:latin typeface="Cambria Math" panose="02040503050406030204" pitchFamily="18" charset="0"/>
                                </a:rPr>
                              </m:ctrlPr>
                            </m:sSubPr>
                            <m:e>
                              <m:r>
                                <a:rPr lang="it-IT" sz="2000" b="0" i="1" dirty="0" err="1">
                                  <a:latin typeface="Cambria Math" panose="02040503050406030204" pitchFamily="18" charset="0"/>
                                </a:rPr>
                                <m:t>𝑖</m:t>
                              </m:r>
                              <m:r>
                                <a:rPr lang="it-IT" sz="2000" i="1" dirty="0" err="1">
                                  <a:latin typeface="Cambria Math" panose="02040503050406030204" pitchFamily="18" charset="0"/>
                                </a:rPr>
                                <m:t>𝐻</m:t>
                              </m:r>
                            </m:e>
                            <m:sub>
                              <m:r>
                                <a:rPr lang="it-IT" sz="2000" i="1" dirty="0" err="1">
                                  <a:latin typeface="Cambria Math" panose="02040503050406030204" pitchFamily="18" charset="0"/>
                                </a:rPr>
                                <m:t>𝑘</m:t>
                              </m:r>
                            </m:sub>
                          </m:sSub>
                          <m:r>
                            <a:rPr lang="it-IT" sz="2000" b="0" i="1" dirty="0" err="1" smtClean="0">
                              <a:solidFill>
                                <a:schemeClr val="tx1"/>
                              </a:solidFill>
                              <a:latin typeface="Cambria Math" panose="02040503050406030204" pitchFamily="18" charset="0"/>
                            </a:rPr>
                            <m:t>𝑡</m:t>
                          </m:r>
                        </m:sup>
                      </m:sSup>
                      <m:r>
                        <a:rPr lang="it-IT" sz="2000" b="0" i="1" dirty="0" err="1" smtClean="0">
                          <a:solidFill>
                            <a:schemeClr val="tx1"/>
                          </a:solidFill>
                          <a:latin typeface="Cambria Math" panose="02040503050406030204" pitchFamily="18" charset="0"/>
                        </a:rPr>
                        <m:t>+</m:t>
                      </m:r>
                      <m:r>
                        <a:rPr lang="it-IT" sz="2000" b="0" i="1" dirty="0" err="1" smtClean="0">
                          <a:solidFill>
                            <a:schemeClr val="tx1"/>
                          </a:solidFill>
                          <a:latin typeface="Cambria Math" panose="02040503050406030204" pitchFamily="18" charset="0"/>
                        </a:rPr>
                        <m:t>𝑂</m:t>
                      </m:r>
                      <m:r>
                        <a:rPr lang="it-IT" sz="2000" b="0" i="1" dirty="0" err="1" smtClean="0">
                          <a:solidFill>
                            <a:schemeClr val="tx1"/>
                          </a:solidFill>
                          <a:latin typeface="Cambria Math" panose="02040503050406030204" pitchFamily="18" charset="0"/>
                        </a:rPr>
                        <m:t>(</m:t>
                      </m:r>
                      <m:sSup>
                        <m:sSupPr>
                          <m:ctrlPr>
                            <a:rPr lang="it-IT" sz="2000" b="0" i="1" dirty="0" err="1" smtClean="0">
                              <a:solidFill>
                                <a:schemeClr val="tx1"/>
                              </a:solidFill>
                              <a:latin typeface="Cambria Math" panose="02040503050406030204" pitchFamily="18" charset="0"/>
                            </a:rPr>
                          </m:ctrlPr>
                        </m:sSupPr>
                        <m:e>
                          <m:r>
                            <a:rPr lang="it-IT" sz="2000" b="0" i="1" dirty="0" err="1" smtClean="0">
                              <a:solidFill>
                                <a:schemeClr val="tx1"/>
                              </a:solidFill>
                              <a:latin typeface="Cambria Math" panose="02040503050406030204" pitchFamily="18" charset="0"/>
                            </a:rPr>
                            <m:t>𝑡</m:t>
                          </m:r>
                        </m:e>
                        <m:sup>
                          <m:r>
                            <a:rPr lang="it-IT" sz="2000" b="0" i="1" dirty="0" err="1" smtClean="0">
                              <a:solidFill>
                                <a:schemeClr val="tx1"/>
                              </a:solidFill>
                              <a:latin typeface="Cambria Math" panose="02040503050406030204" pitchFamily="18" charset="0"/>
                            </a:rPr>
                            <m:t>2</m:t>
                          </m:r>
                        </m:sup>
                      </m:sSup>
                      <m:r>
                        <a:rPr lang="it-IT" sz="2000" b="0" i="1" dirty="0" err="1" smtClean="0">
                          <a:solidFill>
                            <a:schemeClr val="tx1"/>
                          </a:solidFill>
                          <a:latin typeface="Cambria Math" panose="02040503050406030204" pitchFamily="18" charset="0"/>
                        </a:rPr>
                        <m:t>)</m:t>
                      </m:r>
                    </m:oMath>
                  </m:oMathPara>
                </a14:m>
                <a:endParaRPr lang="it-IT" sz="2000" dirty="0" err="1">
                  <a:solidFill>
                    <a:schemeClr val="tx1"/>
                  </a:solidFill>
                  <a:latin typeface="IBM Plex Sans" charset="0"/>
                  <a:ea typeface="IBM Plex Sans" charset="0"/>
                  <a:cs typeface="IBM Plex Sans" charset="0"/>
                </a:endParaRPr>
              </a:p>
            </p:txBody>
          </p:sp>
        </mc:Choice>
        <mc:Fallback xmlns="">
          <p:sp>
            <p:nvSpPr>
              <p:cNvPr id="21" name="TextBox 20">
                <a:extLst>
                  <a:ext uri="{FF2B5EF4-FFF2-40B4-BE49-F238E27FC236}">
                    <a16:creationId xmlns:a16="http://schemas.microsoft.com/office/drawing/2014/main" id="{BE632324-AE63-614D-B2B9-8067F295897D}"/>
                  </a:ext>
                </a:extLst>
              </p:cNvPr>
              <p:cNvSpPr txBox="1">
                <a:spLocks noRot="1" noChangeAspect="1" noMove="1" noResize="1" noEditPoints="1" noAdjustHandles="1" noChangeArrowheads="1" noChangeShapeType="1" noTextEdit="1"/>
              </p:cNvSpPr>
              <p:nvPr/>
            </p:nvSpPr>
            <p:spPr>
              <a:xfrm>
                <a:off x="8778240" y="2204989"/>
                <a:ext cx="3383280" cy="411480"/>
              </a:xfrm>
              <a:prstGeom prst="rect">
                <a:avLst/>
              </a:prstGeom>
              <a:blipFill>
                <a:blip r:embed="rId3"/>
                <a:stretch>
                  <a:fillRect l="-1866" r="-15299"/>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06B1C485-749E-E84F-A120-7943C6C39FA9}"/>
                  </a:ext>
                </a:extLst>
              </p:cNvPr>
              <p:cNvSpPr txBox="1"/>
              <p:nvPr/>
            </p:nvSpPr>
            <p:spPr>
              <a:xfrm>
                <a:off x="8778240" y="4726840"/>
                <a:ext cx="4160520" cy="548640"/>
              </a:xfrm>
              <a:prstGeom prst="rect">
                <a:avLst/>
              </a:prstGeom>
            </p:spPr>
            <p:txBody>
              <a:bodyPr wrap="none" lIns="0" tIns="0" rIns="0" bIns="0" rtlCol="0">
                <a:noAutofit/>
              </a:bodyPr>
              <a:lstStyle/>
              <a:p>
                <a:pPr>
                  <a:lnSpc>
                    <a:spcPct val="105000"/>
                  </a:lnSpc>
                  <a:spcBef>
                    <a:spcPts val="1000"/>
                  </a:spcBef>
                </a:pPr>
                <a14:m>
                  <m:oMathPara xmlns:m="http://schemas.openxmlformats.org/officeDocument/2006/math">
                    <m:oMathParaPr>
                      <m:jc m:val="centerGroup"/>
                    </m:oMathParaPr>
                    <m:oMath xmlns:m="http://schemas.openxmlformats.org/officeDocument/2006/math">
                      <m:sSup>
                        <m:sSupPr>
                          <m:ctrlPr>
                            <a:rPr lang="it-IT" sz="2000" b="0" i="1" dirty="0" err="1" smtClean="0">
                              <a:solidFill>
                                <a:schemeClr val="tx1"/>
                              </a:solidFill>
                              <a:latin typeface="Cambria Math" panose="02040503050406030204" pitchFamily="18" charset="0"/>
                            </a:rPr>
                          </m:ctrlPr>
                        </m:sSupPr>
                        <m:e>
                          <m:r>
                            <a:rPr lang="it-IT" sz="2000" b="0" i="1" dirty="0" err="1" smtClean="0">
                              <a:solidFill>
                                <a:schemeClr val="tx1"/>
                              </a:solidFill>
                              <a:latin typeface="Cambria Math" panose="02040503050406030204" pitchFamily="18" charset="0"/>
                            </a:rPr>
                            <m:t>𝑒</m:t>
                          </m:r>
                        </m:e>
                        <m:sup>
                          <m:r>
                            <a:rPr lang="it-IT" sz="2000" b="0" i="1" dirty="0" err="1" smtClean="0">
                              <a:solidFill>
                                <a:schemeClr val="tx1"/>
                              </a:solidFill>
                              <a:latin typeface="Cambria Math" panose="02040503050406030204" pitchFamily="18" charset="0"/>
                            </a:rPr>
                            <m:t>−</m:t>
                          </m:r>
                          <m:r>
                            <a:rPr lang="it-IT" sz="2000" b="0" i="1" dirty="0" err="1" smtClean="0">
                              <a:solidFill>
                                <a:schemeClr val="tx1"/>
                              </a:solidFill>
                              <a:latin typeface="Cambria Math" panose="02040503050406030204" pitchFamily="18" charset="0"/>
                            </a:rPr>
                            <m:t>𝑖</m:t>
                          </m:r>
                          <m:d>
                            <m:dPr>
                              <m:ctrlPr>
                                <a:rPr lang="it-IT" sz="2000" b="0" i="1" dirty="0" err="1" smtClean="0">
                                  <a:solidFill>
                                    <a:schemeClr val="tx1"/>
                                  </a:solidFill>
                                  <a:latin typeface="Cambria Math" panose="02040503050406030204" pitchFamily="18" charset="0"/>
                                </a:rPr>
                              </m:ctrlPr>
                            </m:dPr>
                            <m:e>
                              <m:sSub>
                                <m:sSubPr>
                                  <m:ctrlPr>
                                    <a:rPr lang="it-IT" sz="2000" i="1" dirty="0" err="1">
                                      <a:latin typeface="Cambria Math" panose="02040503050406030204" pitchFamily="18" charset="0"/>
                                    </a:rPr>
                                  </m:ctrlPr>
                                </m:sSubPr>
                                <m:e>
                                  <m:r>
                                    <a:rPr lang="it-IT" sz="2000" i="1" dirty="0" err="1">
                                      <a:latin typeface="Cambria Math" panose="02040503050406030204" pitchFamily="18" charset="0"/>
                                    </a:rPr>
                                    <m:t>𝐻</m:t>
                                  </m:r>
                                </m:e>
                                <m:sub>
                                  <m:r>
                                    <a:rPr lang="it-IT" sz="2000" i="1" dirty="0" err="1">
                                      <a:latin typeface="Cambria Math" panose="02040503050406030204" pitchFamily="18" charset="0"/>
                                    </a:rPr>
                                    <m:t>𝑣</m:t>
                                  </m:r>
                                </m:sub>
                              </m:sSub>
                              <m:r>
                                <a:rPr lang="it-IT" sz="2000" b="0" i="1" dirty="0" err="1" smtClean="0">
                                  <a:solidFill>
                                    <a:schemeClr val="tx1"/>
                                  </a:solidFill>
                                  <a:latin typeface="Cambria Math" panose="02040503050406030204" pitchFamily="18" charset="0"/>
                                </a:rPr>
                                <m:t>+</m:t>
                              </m:r>
                              <m:sSub>
                                <m:sSubPr>
                                  <m:ctrlPr>
                                    <a:rPr lang="it-IT" sz="2000" i="1" dirty="0" err="1">
                                      <a:latin typeface="Cambria Math" panose="02040503050406030204" pitchFamily="18" charset="0"/>
                                    </a:rPr>
                                  </m:ctrlPr>
                                </m:sSubPr>
                                <m:e>
                                  <m:r>
                                    <a:rPr lang="it-IT" sz="2000" i="1" dirty="0" err="1">
                                      <a:latin typeface="Cambria Math" panose="02040503050406030204" pitchFamily="18" charset="0"/>
                                    </a:rPr>
                                    <m:t>𝐻</m:t>
                                  </m:r>
                                </m:e>
                                <m:sub>
                                  <m:r>
                                    <a:rPr lang="it-IT" sz="2000" i="1" dirty="0" err="1">
                                      <a:latin typeface="Cambria Math" panose="02040503050406030204" pitchFamily="18" charset="0"/>
                                    </a:rPr>
                                    <m:t>𝑘</m:t>
                                  </m:r>
                                </m:sub>
                              </m:sSub>
                            </m:e>
                          </m:d>
                          <m:r>
                            <a:rPr lang="it-IT" sz="2000" b="0" i="1" dirty="0" err="1" smtClean="0">
                              <a:solidFill>
                                <a:schemeClr val="tx1"/>
                              </a:solidFill>
                              <a:latin typeface="Cambria Math" panose="02040503050406030204" pitchFamily="18" charset="0"/>
                            </a:rPr>
                            <m:t>𝑡</m:t>
                          </m:r>
                        </m:sup>
                      </m:sSup>
                      <m:r>
                        <a:rPr lang="it-IT" sz="2000" b="0" i="1" dirty="0" err="1" smtClean="0">
                          <a:solidFill>
                            <a:schemeClr val="tx1"/>
                          </a:solidFill>
                          <a:latin typeface="Cambria Math" panose="02040503050406030204" pitchFamily="18" charset="0"/>
                        </a:rPr>
                        <m:t>=</m:t>
                      </m:r>
                      <m:sSup>
                        <m:sSupPr>
                          <m:ctrlPr>
                            <a:rPr lang="it-IT" sz="2000" b="0" i="1" dirty="0" err="1" smtClean="0">
                              <a:solidFill>
                                <a:schemeClr val="tx1"/>
                              </a:solidFill>
                              <a:latin typeface="Cambria Math" panose="02040503050406030204" pitchFamily="18" charset="0"/>
                            </a:rPr>
                          </m:ctrlPr>
                        </m:sSupPr>
                        <m:e>
                          <m:r>
                            <a:rPr lang="it-IT" sz="2000" b="0" i="1" dirty="0" err="1" smtClean="0">
                              <a:solidFill>
                                <a:schemeClr val="tx1"/>
                              </a:solidFill>
                              <a:latin typeface="Cambria Math" panose="02040503050406030204" pitchFamily="18" charset="0"/>
                            </a:rPr>
                            <m:t>𝑒</m:t>
                          </m:r>
                        </m:e>
                        <m:sup>
                          <m:r>
                            <a:rPr lang="it-IT" sz="2000" b="0" i="1" dirty="0" err="1" smtClean="0">
                              <a:solidFill>
                                <a:schemeClr val="tx1"/>
                              </a:solidFill>
                              <a:latin typeface="Cambria Math" panose="02040503050406030204" pitchFamily="18" charset="0"/>
                            </a:rPr>
                            <m:t>−</m:t>
                          </m:r>
                          <m:r>
                            <a:rPr lang="it-IT" sz="2000" b="0" i="1" dirty="0" err="1" smtClean="0">
                              <a:solidFill>
                                <a:schemeClr val="tx1"/>
                              </a:solidFill>
                              <a:latin typeface="Cambria Math" panose="02040503050406030204" pitchFamily="18" charset="0"/>
                            </a:rPr>
                            <m:t>𝑖</m:t>
                          </m:r>
                          <m:f>
                            <m:fPr>
                              <m:ctrlPr>
                                <a:rPr lang="it-IT" sz="2000" b="0" i="1" dirty="0" err="1" smtClean="0">
                                  <a:solidFill>
                                    <a:schemeClr val="tx1"/>
                                  </a:solidFill>
                                  <a:latin typeface="Cambria Math" panose="02040503050406030204" pitchFamily="18" charset="0"/>
                                </a:rPr>
                              </m:ctrlPr>
                            </m:fPr>
                            <m:num>
                              <m:sSub>
                                <m:sSubPr>
                                  <m:ctrlPr>
                                    <a:rPr lang="it-IT" sz="2000" i="1" dirty="0" err="1">
                                      <a:latin typeface="Cambria Math" panose="02040503050406030204" pitchFamily="18" charset="0"/>
                                    </a:rPr>
                                  </m:ctrlPr>
                                </m:sSubPr>
                                <m:e>
                                  <m:r>
                                    <a:rPr lang="it-IT" sz="2000" i="1" dirty="0" err="1">
                                      <a:latin typeface="Cambria Math" panose="02040503050406030204" pitchFamily="18" charset="0"/>
                                    </a:rPr>
                                    <m:t>𝐻</m:t>
                                  </m:r>
                                </m:e>
                                <m:sub>
                                  <m:r>
                                    <a:rPr lang="it-IT" sz="2000" i="1" dirty="0" err="1">
                                      <a:latin typeface="Cambria Math" panose="02040503050406030204" pitchFamily="18" charset="0"/>
                                    </a:rPr>
                                    <m:t>𝑣</m:t>
                                  </m:r>
                                </m:sub>
                              </m:sSub>
                            </m:num>
                            <m:den>
                              <m:r>
                                <a:rPr lang="it-IT" sz="2000" b="0" i="1" dirty="0" err="1" smtClean="0">
                                  <a:solidFill>
                                    <a:schemeClr val="tx1"/>
                                  </a:solidFill>
                                  <a:latin typeface="Cambria Math" panose="02040503050406030204" pitchFamily="18" charset="0"/>
                                </a:rPr>
                                <m:t>2</m:t>
                              </m:r>
                            </m:den>
                          </m:f>
                          <m:r>
                            <a:rPr lang="it-IT" sz="2000" b="0" i="1" dirty="0" err="1" smtClean="0">
                              <a:solidFill>
                                <a:schemeClr val="tx1"/>
                              </a:solidFill>
                              <a:latin typeface="Cambria Math" panose="02040503050406030204" pitchFamily="18" charset="0"/>
                            </a:rPr>
                            <m:t>𝑡</m:t>
                          </m:r>
                        </m:sup>
                      </m:sSup>
                      <m:sSup>
                        <m:sSupPr>
                          <m:ctrlPr>
                            <a:rPr lang="it-IT" sz="2000" b="0" i="1" dirty="0" err="1" smtClean="0">
                              <a:solidFill>
                                <a:schemeClr val="tx1"/>
                              </a:solidFill>
                              <a:latin typeface="Cambria Math" panose="02040503050406030204" pitchFamily="18" charset="0"/>
                            </a:rPr>
                          </m:ctrlPr>
                        </m:sSupPr>
                        <m:e>
                          <m:r>
                            <a:rPr lang="it-IT" sz="2000" b="0" i="1" dirty="0" err="1" smtClean="0">
                              <a:solidFill>
                                <a:schemeClr val="tx1"/>
                              </a:solidFill>
                              <a:latin typeface="Cambria Math" panose="02040503050406030204" pitchFamily="18" charset="0"/>
                            </a:rPr>
                            <m:t>𝑒</m:t>
                          </m:r>
                        </m:e>
                        <m:sup>
                          <m:r>
                            <a:rPr lang="it-IT" sz="2000" b="0" i="1" dirty="0" err="1" smtClean="0">
                              <a:solidFill>
                                <a:schemeClr val="tx1"/>
                              </a:solidFill>
                              <a:latin typeface="Cambria Math" panose="02040503050406030204" pitchFamily="18" charset="0"/>
                            </a:rPr>
                            <m:t>−</m:t>
                          </m:r>
                          <m:r>
                            <a:rPr lang="it-IT" sz="2000" b="0" i="1" dirty="0" err="1" smtClean="0">
                              <a:solidFill>
                                <a:schemeClr val="tx1"/>
                              </a:solidFill>
                              <a:latin typeface="Cambria Math" panose="02040503050406030204" pitchFamily="18" charset="0"/>
                            </a:rPr>
                            <m:t>𝑖</m:t>
                          </m:r>
                          <m:sSub>
                            <m:sSubPr>
                              <m:ctrlPr>
                                <a:rPr lang="it-IT" sz="2000" i="1" dirty="0" err="1">
                                  <a:latin typeface="Cambria Math" panose="02040503050406030204" pitchFamily="18" charset="0"/>
                                </a:rPr>
                              </m:ctrlPr>
                            </m:sSubPr>
                            <m:e>
                              <m:r>
                                <a:rPr lang="it-IT" sz="2000" i="1" dirty="0" err="1">
                                  <a:latin typeface="Cambria Math" panose="02040503050406030204" pitchFamily="18" charset="0"/>
                                </a:rPr>
                                <m:t>𝐻</m:t>
                              </m:r>
                            </m:e>
                            <m:sub>
                              <m:r>
                                <a:rPr lang="it-IT" sz="2000" i="1" dirty="0" err="1">
                                  <a:latin typeface="Cambria Math" panose="02040503050406030204" pitchFamily="18" charset="0"/>
                                </a:rPr>
                                <m:t>𝑘</m:t>
                              </m:r>
                            </m:sub>
                          </m:sSub>
                          <m:r>
                            <a:rPr lang="it-IT" sz="2000" b="0" i="1" dirty="0" err="1" smtClean="0">
                              <a:solidFill>
                                <a:schemeClr val="tx1"/>
                              </a:solidFill>
                              <a:latin typeface="Cambria Math" panose="02040503050406030204" pitchFamily="18" charset="0"/>
                            </a:rPr>
                            <m:t>𝑡</m:t>
                          </m:r>
                        </m:sup>
                      </m:sSup>
                      <m:sSup>
                        <m:sSupPr>
                          <m:ctrlPr>
                            <a:rPr lang="it-IT" sz="2000" i="1" dirty="0" err="1">
                              <a:latin typeface="Cambria Math" panose="02040503050406030204" pitchFamily="18" charset="0"/>
                            </a:rPr>
                          </m:ctrlPr>
                        </m:sSupPr>
                        <m:e>
                          <m:r>
                            <a:rPr lang="it-IT" sz="2000" i="1" dirty="0" err="1">
                              <a:latin typeface="Cambria Math" panose="02040503050406030204" pitchFamily="18" charset="0"/>
                            </a:rPr>
                            <m:t>𝑒</m:t>
                          </m:r>
                        </m:e>
                        <m:sup>
                          <m:r>
                            <a:rPr lang="it-IT" sz="2000" i="1" dirty="0" err="1">
                              <a:latin typeface="Cambria Math" panose="02040503050406030204" pitchFamily="18" charset="0"/>
                            </a:rPr>
                            <m:t>−</m:t>
                          </m:r>
                          <m:f>
                            <m:fPr>
                              <m:ctrlPr>
                                <a:rPr lang="it-IT" sz="2000" i="1" dirty="0" err="1">
                                  <a:latin typeface="Cambria Math" panose="02040503050406030204" pitchFamily="18" charset="0"/>
                                </a:rPr>
                              </m:ctrlPr>
                            </m:fPr>
                            <m:num>
                              <m:sSub>
                                <m:sSubPr>
                                  <m:ctrlPr>
                                    <a:rPr lang="it-IT" sz="2000" i="1" dirty="0" err="1">
                                      <a:latin typeface="Cambria Math" panose="02040503050406030204" pitchFamily="18" charset="0"/>
                                    </a:rPr>
                                  </m:ctrlPr>
                                </m:sSubPr>
                                <m:e>
                                  <m:r>
                                    <a:rPr lang="it-IT" sz="2000" b="0" i="1" dirty="0" err="1">
                                      <a:latin typeface="Cambria Math" panose="02040503050406030204" pitchFamily="18" charset="0"/>
                                    </a:rPr>
                                    <m:t>𝑖</m:t>
                                  </m:r>
                                  <m:r>
                                    <a:rPr lang="it-IT" sz="2000" i="1" dirty="0" err="1">
                                      <a:latin typeface="Cambria Math" panose="02040503050406030204" pitchFamily="18" charset="0"/>
                                    </a:rPr>
                                    <m:t>𝐻</m:t>
                                  </m:r>
                                </m:e>
                                <m:sub>
                                  <m:r>
                                    <a:rPr lang="it-IT" sz="2000" i="1" dirty="0" err="1">
                                      <a:latin typeface="Cambria Math" panose="02040503050406030204" pitchFamily="18" charset="0"/>
                                    </a:rPr>
                                    <m:t>𝑣</m:t>
                                  </m:r>
                                </m:sub>
                              </m:sSub>
                            </m:num>
                            <m:den>
                              <m:r>
                                <a:rPr lang="it-IT" sz="2000" i="1" dirty="0" err="1">
                                  <a:latin typeface="Cambria Math" panose="02040503050406030204" pitchFamily="18" charset="0"/>
                                </a:rPr>
                                <m:t>2</m:t>
                              </m:r>
                            </m:den>
                          </m:f>
                          <m:r>
                            <a:rPr lang="it-IT" sz="2000" i="1" dirty="0" err="1">
                              <a:latin typeface="Cambria Math" panose="02040503050406030204" pitchFamily="18" charset="0"/>
                            </a:rPr>
                            <m:t>𝑡</m:t>
                          </m:r>
                        </m:sup>
                      </m:sSup>
                      <m:r>
                        <a:rPr lang="it-IT" sz="2000" b="0" i="1" dirty="0" err="1" smtClean="0">
                          <a:solidFill>
                            <a:schemeClr val="tx1"/>
                          </a:solidFill>
                          <a:latin typeface="Cambria Math" panose="02040503050406030204" pitchFamily="18" charset="0"/>
                        </a:rPr>
                        <m:t>+</m:t>
                      </m:r>
                      <m:r>
                        <a:rPr lang="it-IT" sz="2000" b="0" i="1" dirty="0" err="1" smtClean="0">
                          <a:solidFill>
                            <a:schemeClr val="tx1"/>
                          </a:solidFill>
                          <a:latin typeface="Cambria Math" panose="02040503050406030204" pitchFamily="18" charset="0"/>
                        </a:rPr>
                        <m:t>𝑂</m:t>
                      </m:r>
                      <m:r>
                        <a:rPr lang="it-IT" sz="2000" b="0" i="1" dirty="0" err="1" smtClean="0">
                          <a:solidFill>
                            <a:schemeClr val="tx1"/>
                          </a:solidFill>
                          <a:latin typeface="Cambria Math" panose="02040503050406030204" pitchFamily="18" charset="0"/>
                        </a:rPr>
                        <m:t>(</m:t>
                      </m:r>
                      <m:sSup>
                        <m:sSupPr>
                          <m:ctrlPr>
                            <a:rPr lang="it-IT" sz="2000" b="0" i="1" dirty="0" err="1" smtClean="0">
                              <a:solidFill>
                                <a:schemeClr val="tx1"/>
                              </a:solidFill>
                              <a:latin typeface="Cambria Math" panose="02040503050406030204" pitchFamily="18" charset="0"/>
                            </a:rPr>
                          </m:ctrlPr>
                        </m:sSupPr>
                        <m:e>
                          <m:r>
                            <a:rPr lang="it-IT" sz="2000" b="0" i="1" dirty="0" err="1" smtClean="0">
                              <a:solidFill>
                                <a:schemeClr val="tx1"/>
                              </a:solidFill>
                              <a:latin typeface="Cambria Math" panose="02040503050406030204" pitchFamily="18" charset="0"/>
                            </a:rPr>
                            <m:t>𝑡</m:t>
                          </m:r>
                        </m:e>
                        <m:sup>
                          <m:r>
                            <a:rPr lang="it-IT" sz="2000" b="0" i="1" dirty="0" err="1" smtClean="0">
                              <a:solidFill>
                                <a:schemeClr val="tx1"/>
                              </a:solidFill>
                              <a:latin typeface="Cambria Math" panose="02040503050406030204" pitchFamily="18" charset="0"/>
                            </a:rPr>
                            <m:t>3</m:t>
                          </m:r>
                        </m:sup>
                      </m:sSup>
                      <m:r>
                        <a:rPr lang="it-IT" sz="2000" b="0" i="1" dirty="0" err="1" smtClean="0">
                          <a:solidFill>
                            <a:schemeClr val="tx1"/>
                          </a:solidFill>
                          <a:latin typeface="Cambria Math" panose="02040503050406030204" pitchFamily="18" charset="0"/>
                        </a:rPr>
                        <m:t>)</m:t>
                      </m:r>
                    </m:oMath>
                  </m:oMathPara>
                </a14:m>
                <a:endParaRPr lang="it-IT" sz="2000" dirty="0" err="1">
                  <a:solidFill>
                    <a:schemeClr val="tx1"/>
                  </a:solidFill>
                  <a:latin typeface="IBM Plex Sans" charset="0"/>
                  <a:ea typeface="IBM Plex Sans" charset="0"/>
                  <a:cs typeface="IBM Plex Sans" charset="0"/>
                </a:endParaRPr>
              </a:p>
            </p:txBody>
          </p:sp>
        </mc:Choice>
        <mc:Fallback xmlns="">
          <p:sp>
            <p:nvSpPr>
              <p:cNvPr id="22" name="TextBox 21">
                <a:extLst>
                  <a:ext uri="{FF2B5EF4-FFF2-40B4-BE49-F238E27FC236}">
                    <a16:creationId xmlns:a16="http://schemas.microsoft.com/office/drawing/2014/main" id="{06B1C485-749E-E84F-A120-7943C6C39FA9}"/>
                  </a:ext>
                </a:extLst>
              </p:cNvPr>
              <p:cNvSpPr txBox="1">
                <a:spLocks noRot="1" noChangeAspect="1" noMove="1" noResize="1" noEditPoints="1" noAdjustHandles="1" noChangeArrowheads="1" noChangeShapeType="1" noTextEdit="1"/>
              </p:cNvSpPr>
              <p:nvPr/>
            </p:nvSpPr>
            <p:spPr>
              <a:xfrm>
                <a:off x="8778240" y="4726840"/>
                <a:ext cx="4160520" cy="548640"/>
              </a:xfrm>
              <a:prstGeom prst="rect">
                <a:avLst/>
              </a:prstGeom>
              <a:blipFill>
                <a:blip r:embed="rId4"/>
                <a:stretch>
                  <a:fillRect l="-1520" t="-6977" r="-10030"/>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AF562ECF-D285-BD41-9342-236B5AD65F1D}"/>
                  </a:ext>
                </a:extLst>
              </p:cNvPr>
              <p:cNvSpPr/>
              <p:nvPr/>
            </p:nvSpPr>
            <p:spPr>
              <a:xfrm>
                <a:off x="8591118" y="3440822"/>
                <a:ext cx="621131"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it-IT" sz="2400" i="1" dirty="0" err="1">
                              <a:latin typeface="Cambria Math" panose="02040503050406030204" pitchFamily="18" charset="0"/>
                            </a:rPr>
                          </m:ctrlPr>
                        </m:sSubPr>
                        <m:e>
                          <m:r>
                            <a:rPr lang="it-IT" sz="2400" i="1" dirty="0" err="1">
                              <a:latin typeface="Cambria Math" panose="02040503050406030204" pitchFamily="18" charset="0"/>
                            </a:rPr>
                            <m:t>𝐻</m:t>
                          </m:r>
                        </m:e>
                        <m:sub>
                          <m:r>
                            <a:rPr lang="it-IT" sz="2400" i="1" dirty="0" err="1">
                              <a:latin typeface="Cambria Math" panose="02040503050406030204" pitchFamily="18" charset="0"/>
                            </a:rPr>
                            <m:t>𝑣</m:t>
                          </m:r>
                        </m:sub>
                      </m:sSub>
                    </m:oMath>
                  </m:oMathPara>
                </a14:m>
                <a:endParaRPr lang="it-IT"/>
              </a:p>
            </p:txBody>
          </p:sp>
        </mc:Choice>
        <mc:Fallback xmlns="">
          <p:sp>
            <p:nvSpPr>
              <p:cNvPr id="12" name="Rectangle 11">
                <a:extLst>
                  <a:ext uri="{FF2B5EF4-FFF2-40B4-BE49-F238E27FC236}">
                    <a16:creationId xmlns:a16="http://schemas.microsoft.com/office/drawing/2014/main" id="{AF562ECF-D285-BD41-9342-236B5AD65F1D}"/>
                  </a:ext>
                </a:extLst>
              </p:cNvPr>
              <p:cNvSpPr>
                <a:spLocks noRot="1" noChangeAspect="1" noMove="1" noResize="1" noEditPoints="1" noAdjustHandles="1" noChangeArrowheads="1" noChangeShapeType="1" noTextEdit="1"/>
              </p:cNvSpPr>
              <p:nvPr/>
            </p:nvSpPr>
            <p:spPr>
              <a:xfrm>
                <a:off x="8591118" y="3440822"/>
                <a:ext cx="621131" cy="461665"/>
              </a:xfrm>
              <a:prstGeom prst="rect">
                <a:avLst/>
              </a:prstGeom>
              <a:blipFill>
                <a:blip r:embed="rId5"/>
                <a:stretch>
                  <a:fillRect/>
                </a:stretch>
              </a:blipFill>
            </p:spPr>
            <p:txBody>
              <a:bodyPr/>
              <a:lstStyle/>
              <a:p>
                <a:r>
                  <a:rPr lang="it-IT">
                    <a:noFill/>
                  </a:rPr>
                  <a:t> </a:t>
                </a:r>
              </a:p>
            </p:txBody>
          </p:sp>
        </mc:Fallback>
      </mc:AlternateContent>
      <p:sp>
        <p:nvSpPr>
          <p:cNvPr id="23" name="Content Placeholder 6">
            <a:extLst>
              <a:ext uri="{FF2B5EF4-FFF2-40B4-BE49-F238E27FC236}">
                <a16:creationId xmlns:a16="http://schemas.microsoft.com/office/drawing/2014/main" id="{4544C5BC-8030-8745-B611-2D838F8C37DD}"/>
              </a:ext>
            </a:extLst>
          </p:cNvPr>
          <p:cNvSpPr txBox="1">
            <a:spLocks/>
          </p:cNvSpPr>
          <p:nvPr/>
        </p:nvSpPr>
        <p:spPr>
          <a:xfrm>
            <a:off x="9229159" y="3518347"/>
            <a:ext cx="4114800" cy="384140"/>
          </a:xfrm>
          <a:prstGeom prst="rect">
            <a:avLst/>
          </a:prstGeom>
        </p:spPr>
        <p:txBody>
          <a:bodyPr/>
          <a:lst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dirty="0" smtClean="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r>
              <a:rPr lang="it-IT" sz="1600"/>
              <a:t>carries 4 CNOT (2 in parallel)</a:t>
            </a:r>
          </a:p>
        </p:txBody>
      </p:sp>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0915C596-8927-144A-8A56-5012A855A591}"/>
                  </a:ext>
                </a:extLst>
              </p:cNvPr>
              <p:cNvSpPr/>
              <p:nvPr/>
            </p:nvSpPr>
            <p:spPr>
              <a:xfrm>
                <a:off x="8574208" y="3919397"/>
                <a:ext cx="631648"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it-IT" sz="2400" i="1" dirty="0" err="1">
                              <a:latin typeface="Cambria Math" panose="02040503050406030204" pitchFamily="18" charset="0"/>
                            </a:rPr>
                          </m:ctrlPr>
                        </m:sSubPr>
                        <m:e>
                          <m:r>
                            <a:rPr lang="it-IT" sz="2400" i="1" dirty="0" err="1">
                              <a:latin typeface="Cambria Math" panose="02040503050406030204" pitchFamily="18" charset="0"/>
                            </a:rPr>
                            <m:t>𝐻</m:t>
                          </m:r>
                        </m:e>
                        <m:sub>
                          <m:r>
                            <a:rPr lang="it-IT" sz="2400" b="0" i="1" dirty="0" err="1">
                              <a:latin typeface="Cambria Math" panose="02040503050406030204" pitchFamily="18" charset="0"/>
                            </a:rPr>
                            <m:t>𝑘</m:t>
                          </m:r>
                        </m:sub>
                      </m:sSub>
                    </m:oMath>
                  </m:oMathPara>
                </a14:m>
                <a:endParaRPr lang="it-IT"/>
              </a:p>
            </p:txBody>
          </p:sp>
        </mc:Choice>
        <mc:Fallback xmlns="">
          <p:sp>
            <p:nvSpPr>
              <p:cNvPr id="24" name="Rectangle 23">
                <a:extLst>
                  <a:ext uri="{FF2B5EF4-FFF2-40B4-BE49-F238E27FC236}">
                    <a16:creationId xmlns:a16="http://schemas.microsoft.com/office/drawing/2014/main" id="{0915C596-8927-144A-8A56-5012A855A591}"/>
                  </a:ext>
                </a:extLst>
              </p:cNvPr>
              <p:cNvSpPr>
                <a:spLocks noRot="1" noChangeAspect="1" noMove="1" noResize="1" noEditPoints="1" noAdjustHandles="1" noChangeArrowheads="1" noChangeShapeType="1" noTextEdit="1"/>
              </p:cNvSpPr>
              <p:nvPr/>
            </p:nvSpPr>
            <p:spPr>
              <a:xfrm>
                <a:off x="8574208" y="3919397"/>
                <a:ext cx="631648" cy="461665"/>
              </a:xfrm>
              <a:prstGeom prst="rect">
                <a:avLst/>
              </a:prstGeom>
              <a:blipFill>
                <a:blip r:embed="rId6"/>
                <a:stretch>
                  <a:fillRect b="-2703"/>
                </a:stretch>
              </a:blipFill>
            </p:spPr>
            <p:txBody>
              <a:bodyPr/>
              <a:lstStyle/>
              <a:p>
                <a:r>
                  <a:rPr lang="it-IT">
                    <a:noFill/>
                  </a:rPr>
                  <a:t> </a:t>
                </a:r>
              </a:p>
            </p:txBody>
          </p:sp>
        </mc:Fallback>
      </mc:AlternateContent>
      <p:sp>
        <p:nvSpPr>
          <p:cNvPr id="25" name="Content Placeholder 6">
            <a:extLst>
              <a:ext uri="{FF2B5EF4-FFF2-40B4-BE49-F238E27FC236}">
                <a16:creationId xmlns:a16="http://schemas.microsoft.com/office/drawing/2014/main" id="{1D4233CA-95AE-474C-BBD3-9591C610F6EE}"/>
              </a:ext>
            </a:extLst>
          </p:cNvPr>
          <p:cNvSpPr txBox="1">
            <a:spLocks/>
          </p:cNvSpPr>
          <p:nvPr/>
        </p:nvSpPr>
        <p:spPr>
          <a:xfrm>
            <a:off x="9212249" y="3996922"/>
            <a:ext cx="4114800" cy="384140"/>
          </a:xfrm>
          <a:prstGeom prst="rect">
            <a:avLst/>
          </a:prstGeom>
        </p:spPr>
        <p:txBody>
          <a:bodyPr/>
          <a:lst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dirty="0" smtClean="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r>
              <a:rPr lang="it-IT" sz="1600"/>
              <a:t>(optimized) carries 8 CNOT (in series)</a:t>
            </a:r>
          </a:p>
        </p:txBody>
      </p:sp>
      <p:sp>
        <p:nvSpPr>
          <p:cNvPr id="26" name="Right Arrow 25">
            <a:extLst>
              <a:ext uri="{FF2B5EF4-FFF2-40B4-BE49-F238E27FC236}">
                <a16:creationId xmlns:a16="http://schemas.microsoft.com/office/drawing/2014/main" id="{242187BA-DFA6-344C-BE49-09338B9AA01C}"/>
              </a:ext>
            </a:extLst>
          </p:cNvPr>
          <p:cNvSpPr/>
          <p:nvPr/>
        </p:nvSpPr>
        <p:spPr>
          <a:xfrm rot="5400000">
            <a:off x="10232136" y="2798064"/>
            <a:ext cx="502920" cy="484632"/>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it-IT" sz="2000" dirty="0">
              <a:latin typeface="IBM Plex Sans" panose="020B0503050000000000" pitchFamily="34" charset="0"/>
            </a:endParaRPr>
          </a:p>
        </p:txBody>
      </p:sp>
      <p:sp>
        <p:nvSpPr>
          <p:cNvPr id="27" name="Right Arrow 26">
            <a:extLst>
              <a:ext uri="{FF2B5EF4-FFF2-40B4-BE49-F238E27FC236}">
                <a16:creationId xmlns:a16="http://schemas.microsoft.com/office/drawing/2014/main" id="{FABC83A1-102E-F940-9B59-75ADC39F56AC}"/>
              </a:ext>
            </a:extLst>
          </p:cNvPr>
          <p:cNvSpPr/>
          <p:nvPr/>
        </p:nvSpPr>
        <p:spPr>
          <a:xfrm>
            <a:off x="7886700" y="5615201"/>
            <a:ext cx="502920" cy="484632"/>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it-IT" sz="2000" dirty="0">
              <a:latin typeface="IBM Plex Sans" panose="020B0503050000000000" pitchFamily="34" charset="0"/>
            </a:endParaRPr>
          </a:p>
        </p:txBody>
      </p:sp>
      <p:sp>
        <p:nvSpPr>
          <p:cNvPr id="31" name="Content Placeholder 6">
            <a:extLst>
              <a:ext uri="{FF2B5EF4-FFF2-40B4-BE49-F238E27FC236}">
                <a16:creationId xmlns:a16="http://schemas.microsoft.com/office/drawing/2014/main" id="{93015207-37F8-3745-867D-12602A80D676}"/>
              </a:ext>
            </a:extLst>
          </p:cNvPr>
          <p:cNvSpPr txBox="1">
            <a:spLocks/>
          </p:cNvSpPr>
          <p:nvPr/>
        </p:nvSpPr>
        <p:spPr>
          <a:xfrm>
            <a:off x="8625905" y="5553043"/>
            <a:ext cx="5290180" cy="1330095"/>
          </a:xfrm>
          <a:prstGeom prst="rect">
            <a:avLst/>
          </a:prstGeom>
        </p:spPr>
        <p:txBody>
          <a:bodyPr/>
          <a:lst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dirty="0" smtClean="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r>
              <a:rPr lang="it-IT" sz="1600"/>
              <a:t>Hopping and interaction terms are composed by several subterms. In order to gain performances we expanded the interaction subterms, but no significant gain in performances occurred</a:t>
            </a:r>
          </a:p>
        </p:txBody>
      </p:sp>
      <p:sp>
        <p:nvSpPr>
          <p:cNvPr id="32" name="Rectangle 31">
            <a:extLst>
              <a:ext uri="{FF2B5EF4-FFF2-40B4-BE49-F238E27FC236}">
                <a16:creationId xmlns:a16="http://schemas.microsoft.com/office/drawing/2014/main" id="{D9F5CA5D-2340-CE4F-92B4-F5B55BBD707F}"/>
              </a:ext>
            </a:extLst>
          </p:cNvPr>
          <p:cNvSpPr/>
          <p:nvPr/>
        </p:nvSpPr>
        <p:spPr>
          <a:xfrm>
            <a:off x="3004705" y="3063240"/>
            <a:ext cx="890458" cy="215444"/>
          </a:xfrm>
          <a:prstGeom prst="rect">
            <a:avLst/>
          </a:prstGeom>
        </p:spPr>
        <p:txBody>
          <a:bodyPr wrap="square">
            <a:spAutoFit/>
          </a:bodyPr>
          <a:lstStyle/>
          <a:p>
            <a:pPr algn="r"/>
            <a:r>
              <a:rPr lang="it-IT" sz="800"/>
              <a:t>overlying</a:t>
            </a:r>
            <a:endParaRPr lang="it-IT" sz="800">
              <a:latin typeface="IBM Plex Sans" panose="020B0503050203000203" pitchFamily="34" charset="0"/>
            </a:endParaRPr>
          </a:p>
        </p:txBody>
      </p:sp>
      <p:pic>
        <p:nvPicPr>
          <p:cNvPr id="29" name="Picture 28">
            <a:extLst>
              <a:ext uri="{FF2B5EF4-FFF2-40B4-BE49-F238E27FC236}">
                <a16:creationId xmlns:a16="http://schemas.microsoft.com/office/drawing/2014/main" id="{299AC544-9CAF-0C4E-9397-09A52581F504}"/>
              </a:ext>
            </a:extLst>
          </p:cNvPr>
          <p:cNvPicPr>
            <a:picLocks noChangeAspect="1"/>
          </p:cNvPicPr>
          <p:nvPr/>
        </p:nvPicPr>
        <p:blipFill>
          <a:blip r:embed="rId7"/>
          <a:stretch>
            <a:fillRect/>
          </a:stretch>
        </p:blipFill>
        <p:spPr>
          <a:xfrm>
            <a:off x="11269649" y="6786313"/>
            <a:ext cx="324312" cy="324312"/>
          </a:xfrm>
          <a:prstGeom prst="rect">
            <a:avLst/>
          </a:prstGeom>
        </p:spPr>
      </p:pic>
    </p:spTree>
    <p:extLst>
      <p:ext uri="{BB962C8B-B14F-4D97-AF65-F5344CB8AC3E}">
        <p14:creationId xmlns:p14="http://schemas.microsoft.com/office/powerpoint/2010/main" val="238104449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905D6AF9-806E-3C44-A959-35FBA82BA10F}"/>
              </a:ext>
            </a:extLst>
          </p:cNvPr>
          <p:cNvPicPr>
            <a:picLocks noChangeAspect="1"/>
          </p:cNvPicPr>
          <p:nvPr/>
        </p:nvPicPr>
        <p:blipFill>
          <a:blip r:embed="rId2"/>
          <a:stretch>
            <a:fillRect/>
          </a:stretch>
        </p:blipFill>
        <p:spPr>
          <a:xfrm>
            <a:off x="285079" y="2838648"/>
            <a:ext cx="4709159" cy="3228444"/>
          </a:xfrm>
          <a:prstGeom prst="rect">
            <a:avLst/>
          </a:prstGeom>
        </p:spPr>
      </p:pic>
      <p:sp>
        <p:nvSpPr>
          <p:cNvPr id="2" name="Text Placeholder 1">
            <a:extLst>
              <a:ext uri="{FF2B5EF4-FFF2-40B4-BE49-F238E27FC236}">
                <a16:creationId xmlns:a16="http://schemas.microsoft.com/office/drawing/2014/main" id="{22128762-E324-E24C-8492-8CEAD52CC7F5}"/>
              </a:ext>
            </a:extLst>
          </p:cNvPr>
          <p:cNvSpPr>
            <a:spLocks noGrp="1"/>
          </p:cNvSpPr>
          <p:nvPr>
            <p:ph type="body" sz="quarter" idx="11"/>
          </p:nvPr>
        </p:nvSpPr>
        <p:spPr/>
        <p:txBody>
          <a:bodyPr/>
          <a:lstStyle/>
          <a:p>
            <a:r>
              <a:rPr lang="it-IT"/>
              <a:t>Tests on real HW</a:t>
            </a:r>
          </a:p>
        </p:txBody>
      </p:sp>
      <p:sp>
        <p:nvSpPr>
          <p:cNvPr id="4" name="Title 3">
            <a:extLst>
              <a:ext uri="{FF2B5EF4-FFF2-40B4-BE49-F238E27FC236}">
                <a16:creationId xmlns:a16="http://schemas.microsoft.com/office/drawing/2014/main" id="{2135E18C-20BD-744C-BC48-B4080B708220}"/>
              </a:ext>
            </a:extLst>
          </p:cNvPr>
          <p:cNvSpPr>
            <a:spLocks noGrp="1"/>
          </p:cNvSpPr>
          <p:nvPr>
            <p:ph type="title"/>
          </p:nvPr>
        </p:nvSpPr>
        <p:spPr/>
        <p:txBody>
          <a:bodyPr/>
          <a:lstStyle/>
          <a:p>
            <a:r>
              <a:rPr lang="it-IT"/>
              <a:t>Run on real hardware</a:t>
            </a:r>
          </a:p>
        </p:txBody>
      </p:sp>
      <p:sp>
        <p:nvSpPr>
          <p:cNvPr id="8" name="Content Placeholder 6">
            <a:extLst>
              <a:ext uri="{FF2B5EF4-FFF2-40B4-BE49-F238E27FC236}">
                <a16:creationId xmlns:a16="http://schemas.microsoft.com/office/drawing/2014/main" id="{A4F55C59-9E8F-6E4E-BFAE-5B13E3D34585}"/>
              </a:ext>
            </a:extLst>
          </p:cNvPr>
          <p:cNvSpPr txBox="1">
            <a:spLocks/>
          </p:cNvSpPr>
          <p:nvPr/>
        </p:nvSpPr>
        <p:spPr>
          <a:xfrm>
            <a:off x="798903" y="2221899"/>
            <a:ext cx="3955978" cy="384140"/>
          </a:xfrm>
          <a:prstGeom prst="rect">
            <a:avLst/>
          </a:prstGeom>
        </p:spPr>
        <p:txBody>
          <a:bodyPr/>
          <a:lst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dirty="0" smtClean="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r>
              <a:rPr lang="it-IT" sz="1600" b="1">
                <a:solidFill>
                  <a:schemeClr val="tx1">
                    <a:lumMod val="50000"/>
                    <a:lumOff val="50000"/>
                  </a:schemeClr>
                </a:solidFill>
              </a:rPr>
              <a:t>Initial state 1100, T=1, V=1, n1, nT=1</a:t>
            </a:r>
          </a:p>
        </p:txBody>
      </p:sp>
      <p:sp>
        <p:nvSpPr>
          <p:cNvPr id="9" name="Content Placeholder 6">
            <a:extLst>
              <a:ext uri="{FF2B5EF4-FFF2-40B4-BE49-F238E27FC236}">
                <a16:creationId xmlns:a16="http://schemas.microsoft.com/office/drawing/2014/main" id="{9FCCF6B5-C89F-F247-BFD9-D42E738BD305}"/>
              </a:ext>
            </a:extLst>
          </p:cNvPr>
          <p:cNvSpPr txBox="1">
            <a:spLocks/>
          </p:cNvSpPr>
          <p:nvPr/>
        </p:nvSpPr>
        <p:spPr>
          <a:xfrm>
            <a:off x="5690306" y="2221900"/>
            <a:ext cx="4114800" cy="384140"/>
          </a:xfrm>
          <a:prstGeom prst="rect">
            <a:avLst/>
          </a:prstGeom>
        </p:spPr>
        <p:txBody>
          <a:bodyPr/>
          <a:lst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dirty="0" smtClean="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r>
              <a:rPr lang="it-IT" sz="1600" b="1">
                <a:solidFill>
                  <a:schemeClr val="tx1">
                    <a:lumMod val="50000"/>
                    <a:lumOff val="50000"/>
                  </a:schemeClr>
                </a:solidFill>
              </a:rPr>
              <a:t>Initial state 1100, T=1, V=1, n1, nT=1</a:t>
            </a:r>
          </a:p>
        </p:txBody>
      </p:sp>
      <p:sp>
        <p:nvSpPr>
          <p:cNvPr id="15" name="Rectangle 14">
            <a:extLst>
              <a:ext uri="{FF2B5EF4-FFF2-40B4-BE49-F238E27FC236}">
                <a16:creationId xmlns:a16="http://schemas.microsoft.com/office/drawing/2014/main" id="{CCF6A35C-3AB1-B841-8771-7EBB7A55CB35}"/>
              </a:ext>
            </a:extLst>
          </p:cNvPr>
          <p:cNvSpPr/>
          <p:nvPr/>
        </p:nvSpPr>
        <p:spPr>
          <a:xfrm>
            <a:off x="5676955" y="1760234"/>
            <a:ext cx="5171609" cy="461665"/>
          </a:xfrm>
          <a:prstGeom prst="rect">
            <a:avLst/>
          </a:prstGeom>
        </p:spPr>
        <p:txBody>
          <a:bodyPr wrap="none">
            <a:spAutoFit/>
          </a:bodyPr>
          <a:lstStyle/>
          <a:p>
            <a:r>
              <a:rPr lang="it-IT" sz="2400" b="1">
                <a:latin typeface="IBM Plex Sans" panose="020B0503050203000203" pitchFamily="34" charset="0"/>
              </a:rPr>
              <a:t>ibmq_5_yorktown - ibmqx2 v2.0.0</a:t>
            </a:r>
          </a:p>
        </p:txBody>
      </p:sp>
      <p:sp>
        <p:nvSpPr>
          <p:cNvPr id="16" name="Rectangle 15">
            <a:extLst>
              <a:ext uri="{FF2B5EF4-FFF2-40B4-BE49-F238E27FC236}">
                <a16:creationId xmlns:a16="http://schemas.microsoft.com/office/drawing/2014/main" id="{66F8E0FC-F058-9248-8634-F266A509DCB3}"/>
              </a:ext>
            </a:extLst>
          </p:cNvPr>
          <p:cNvSpPr/>
          <p:nvPr/>
        </p:nvSpPr>
        <p:spPr>
          <a:xfrm>
            <a:off x="798902" y="1760234"/>
            <a:ext cx="3451586" cy="461665"/>
          </a:xfrm>
          <a:prstGeom prst="rect">
            <a:avLst/>
          </a:prstGeom>
        </p:spPr>
        <p:txBody>
          <a:bodyPr wrap="none">
            <a:spAutoFit/>
          </a:bodyPr>
          <a:lstStyle/>
          <a:p>
            <a:r>
              <a:rPr lang="it-IT" sz="2400" b="1">
                <a:latin typeface="IBM Plex Sans" panose="020B0503050203000203" pitchFamily="34" charset="0"/>
              </a:rPr>
              <a:t>ibmq_qasm_simulator</a:t>
            </a:r>
          </a:p>
        </p:txBody>
      </p:sp>
      <p:pic>
        <p:nvPicPr>
          <p:cNvPr id="21" name="Picture 20">
            <a:extLst>
              <a:ext uri="{FF2B5EF4-FFF2-40B4-BE49-F238E27FC236}">
                <a16:creationId xmlns:a16="http://schemas.microsoft.com/office/drawing/2014/main" id="{48E44031-601B-9D42-B279-864864A5C718}"/>
              </a:ext>
            </a:extLst>
          </p:cNvPr>
          <p:cNvPicPr>
            <a:picLocks noChangeAspect="1"/>
          </p:cNvPicPr>
          <p:nvPr/>
        </p:nvPicPr>
        <p:blipFill>
          <a:blip r:embed="rId3"/>
          <a:stretch>
            <a:fillRect/>
          </a:stretch>
        </p:blipFill>
        <p:spPr>
          <a:xfrm>
            <a:off x="5256602" y="2851117"/>
            <a:ext cx="4709159" cy="3228444"/>
          </a:xfrm>
          <a:prstGeom prst="rect">
            <a:avLst/>
          </a:prstGeom>
        </p:spPr>
      </p:pic>
      <p:pic>
        <p:nvPicPr>
          <p:cNvPr id="22" name="Picture 21">
            <a:extLst>
              <a:ext uri="{FF2B5EF4-FFF2-40B4-BE49-F238E27FC236}">
                <a16:creationId xmlns:a16="http://schemas.microsoft.com/office/drawing/2014/main" id="{3AFAAC83-53BB-1F47-BD2B-4ED9F1912294}"/>
              </a:ext>
            </a:extLst>
          </p:cNvPr>
          <p:cNvPicPr>
            <a:picLocks noChangeAspect="1"/>
          </p:cNvPicPr>
          <p:nvPr/>
        </p:nvPicPr>
        <p:blipFill>
          <a:blip r:embed="rId4"/>
          <a:stretch>
            <a:fillRect/>
          </a:stretch>
        </p:blipFill>
        <p:spPr>
          <a:xfrm>
            <a:off x="10613967" y="2743393"/>
            <a:ext cx="3566160" cy="3443891"/>
          </a:xfrm>
          <a:prstGeom prst="rect">
            <a:avLst/>
          </a:prstGeom>
        </p:spPr>
      </p:pic>
      <p:sp>
        <p:nvSpPr>
          <p:cNvPr id="17" name="Rectangle 16">
            <a:extLst>
              <a:ext uri="{FF2B5EF4-FFF2-40B4-BE49-F238E27FC236}">
                <a16:creationId xmlns:a16="http://schemas.microsoft.com/office/drawing/2014/main" id="{A58E74B4-4FF6-6648-AC68-AC3A1FF7CE3E}"/>
              </a:ext>
            </a:extLst>
          </p:cNvPr>
          <p:cNvSpPr/>
          <p:nvPr/>
        </p:nvSpPr>
        <p:spPr>
          <a:xfrm>
            <a:off x="798903" y="5989320"/>
            <a:ext cx="4812407" cy="830997"/>
          </a:xfrm>
          <a:prstGeom prst="rect">
            <a:avLst/>
          </a:prstGeom>
        </p:spPr>
        <p:txBody>
          <a:bodyPr wrap="square">
            <a:spAutoFit/>
          </a:bodyPr>
          <a:lstStyle/>
          <a:p>
            <a:r>
              <a:rPr lang="it-IT" sz="1200" b="1">
                <a:latin typeface="IBM Plex Sans" panose="020B0503050203000203" pitchFamily="34" charset="0"/>
              </a:rPr>
              <a:t>NO TRANSPILING</a:t>
            </a:r>
          </a:p>
          <a:p>
            <a:r>
              <a:rPr lang="it-IT" sz="1200">
                <a:latin typeface="IBM Plex Sans" panose="020B0503050203000203" pitchFamily="34" charset="0"/>
              </a:rPr>
              <a:t>Circuit Depth: 16</a:t>
            </a:r>
          </a:p>
          <a:p>
            <a:r>
              <a:rPr lang="it-IT" sz="1200"/>
              <a:t>('cx', 12), ('rz', 10), ('ry', 8), ('rx', 8), ('u3', 2), ('measure', 1)</a:t>
            </a:r>
          </a:p>
          <a:p>
            <a:r>
              <a:rPr lang="it-IT" sz="1200">
                <a:latin typeface="IBM Plex Sans" panose="020B0503050203000203" pitchFamily="34" charset="0"/>
              </a:rPr>
              <a:t>Single: 29 – Double: 12</a:t>
            </a:r>
          </a:p>
        </p:txBody>
      </p:sp>
      <p:sp>
        <p:nvSpPr>
          <p:cNvPr id="18" name="Rectangle 17">
            <a:extLst>
              <a:ext uri="{FF2B5EF4-FFF2-40B4-BE49-F238E27FC236}">
                <a16:creationId xmlns:a16="http://schemas.microsoft.com/office/drawing/2014/main" id="{CB2FD782-8390-404C-BD93-6F425116172A}"/>
              </a:ext>
            </a:extLst>
          </p:cNvPr>
          <p:cNvSpPr/>
          <p:nvPr/>
        </p:nvSpPr>
        <p:spPr>
          <a:xfrm>
            <a:off x="5690305" y="5992639"/>
            <a:ext cx="4923529" cy="830997"/>
          </a:xfrm>
          <a:prstGeom prst="rect">
            <a:avLst/>
          </a:prstGeom>
        </p:spPr>
        <p:txBody>
          <a:bodyPr wrap="square">
            <a:spAutoFit/>
          </a:bodyPr>
          <a:lstStyle/>
          <a:p>
            <a:r>
              <a:rPr lang="it-IT" sz="1200" b="1">
                <a:latin typeface="IBM Plex Sans" panose="020B0503050203000203" pitchFamily="34" charset="0"/>
              </a:rPr>
              <a:t>NO TRANSPILING</a:t>
            </a:r>
          </a:p>
          <a:p>
            <a:r>
              <a:rPr lang="it-IT" sz="1200">
                <a:latin typeface="IBM Plex Sans" panose="020B0503050203000203" pitchFamily="34" charset="0"/>
              </a:rPr>
              <a:t>Circuit Depth: 16</a:t>
            </a:r>
          </a:p>
          <a:p>
            <a:r>
              <a:rPr lang="it-IT" sz="1200"/>
              <a:t>('cx', 12), ('rz', 10), ('ry', 8), ('rx', 8), ('u3', 2), ('measure', 1) </a:t>
            </a:r>
          </a:p>
          <a:p>
            <a:r>
              <a:rPr lang="it-IT" sz="1200">
                <a:latin typeface="IBM Plex Sans" panose="020B0503050203000203" pitchFamily="34" charset="0"/>
              </a:rPr>
              <a:t>Single: 29 – Double: 12</a:t>
            </a:r>
          </a:p>
        </p:txBody>
      </p:sp>
      <p:sp>
        <p:nvSpPr>
          <p:cNvPr id="19" name="Rectangle 18">
            <a:extLst>
              <a:ext uri="{FF2B5EF4-FFF2-40B4-BE49-F238E27FC236}">
                <a16:creationId xmlns:a16="http://schemas.microsoft.com/office/drawing/2014/main" id="{2C556305-B6CA-124E-B464-855D6C9EEAC9}"/>
              </a:ext>
            </a:extLst>
          </p:cNvPr>
          <p:cNvSpPr/>
          <p:nvPr/>
        </p:nvSpPr>
        <p:spPr>
          <a:xfrm>
            <a:off x="805830" y="6949440"/>
            <a:ext cx="4812407" cy="830997"/>
          </a:xfrm>
          <a:prstGeom prst="rect">
            <a:avLst/>
          </a:prstGeom>
        </p:spPr>
        <p:txBody>
          <a:bodyPr wrap="square">
            <a:spAutoFit/>
          </a:bodyPr>
          <a:lstStyle/>
          <a:p>
            <a:r>
              <a:rPr lang="it-IT" sz="1200" b="1">
                <a:latin typeface="IBM Plex Sans" panose="020B0503050203000203" pitchFamily="34" charset="0"/>
              </a:rPr>
              <a:t>TRANSPILED LEVEL 3 </a:t>
            </a:r>
          </a:p>
          <a:p>
            <a:r>
              <a:rPr lang="it-IT" sz="1200">
                <a:latin typeface="IBM Plex Sans" panose="020B0503050203000203" pitchFamily="34" charset="0"/>
              </a:rPr>
              <a:t>Circuit Depth: 13</a:t>
            </a:r>
          </a:p>
          <a:p>
            <a:r>
              <a:rPr lang="it-IT" sz="1200"/>
              <a:t>('u3', 21), ('cx', 12), ('measure', 1) </a:t>
            </a:r>
          </a:p>
          <a:p>
            <a:r>
              <a:rPr lang="it-IT" sz="1200">
                <a:latin typeface="IBM Plex Sans" panose="020B0503050203000203" pitchFamily="34" charset="0"/>
              </a:rPr>
              <a:t>Single: 22 – Double: 12</a:t>
            </a:r>
          </a:p>
        </p:txBody>
      </p:sp>
      <p:sp>
        <p:nvSpPr>
          <p:cNvPr id="23" name="Rectangle 22">
            <a:extLst>
              <a:ext uri="{FF2B5EF4-FFF2-40B4-BE49-F238E27FC236}">
                <a16:creationId xmlns:a16="http://schemas.microsoft.com/office/drawing/2014/main" id="{49E75CC1-8825-DF44-853A-F295190DED97}"/>
              </a:ext>
            </a:extLst>
          </p:cNvPr>
          <p:cNvSpPr/>
          <p:nvPr/>
        </p:nvSpPr>
        <p:spPr>
          <a:xfrm>
            <a:off x="5676955" y="6943622"/>
            <a:ext cx="4812407" cy="830997"/>
          </a:xfrm>
          <a:prstGeom prst="rect">
            <a:avLst/>
          </a:prstGeom>
        </p:spPr>
        <p:txBody>
          <a:bodyPr wrap="square">
            <a:spAutoFit/>
          </a:bodyPr>
          <a:lstStyle/>
          <a:p>
            <a:r>
              <a:rPr lang="it-IT" sz="1200" b="1">
                <a:latin typeface="IBM Plex Sans" panose="020B0503050203000203" pitchFamily="34" charset="0"/>
              </a:rPr>
              <a:t>TRANSPILED LEVEL 3 </a:t>
            </a:r>
          </a:p>
          <a:p>
            <a:r>
              <a:rPr lang="it-IT" sz="1200">
                <a:latin typeface="IBM Plex Sans" panose="020B0503050203000203" pitchFamily="34" charset="0"/>
              </a:rPr>
              <a:t>Circuit Depth: 13</a:t>
            </a:r>
          </a:p>
          <a:p>
            <a:r>
              <a:rPr lang="it-IT" sz="1200"/>
              <a:t>('u3', 21), ('cx', 12), ('measure', 1) </a:t>
            </a:r>
          </a:p>
          <a:p>
            <a:r>
              <a:rPr lang="it-IT" sz="1200">
                <a:latin typeface="IBM Plex Sans" panose="020B0503050203000203" pitchFamily="34" charset="0"/>
              </a:rPr>
              <a:t>Single: 22 – Double: 12</a:t>
            </a:r>
          </a:p>
        </p:txBody>
      </p:sp>
      <p:sp>
        <p:nvSpPr>
          <p:cNvPr id="24" name="Right Arrow 23">
            <a:extLst>
              <a:ext uri="{FF2B5EF4-FFF2-40B4-BE49-F238E27FC236}">
                <a16:creationId xmlns:a16="http://schemas.microsoft.com/office/drawing/2014/main" id="{B9409B77-9F67-7143-8257-AFF0BB604492}"/>
              </a:ext>
            </a:extLst>
          </p:cNvPr>
          <p:cNvSpPr/>
          <p:nvPr/>
        </p:nvSpPr>
        <p:spPr>
          <a:xfrm rot="8643859">
            <a:off x="3724389" y="3167004"/>
            <a:ext cx="395637" cy="176496"/>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it-IT" sz="2000" dirty="0">
              <a:latin typeface="IBM Plex Sans" panose="020B0503050000000000" pitchFamily="34" charset="0"/>
            </a:endParaRPr>
          </a:p>
        </p:txBody>
      </p:sp>
      <p:sp>
        <p:nvSpPr>
          <p:cNvPr id="25" name="Rectangle 24">
            <a:extLst>
              <a:ext uri="{FF2B5EF4-FFF2-40B4-BE49-F238E27FC236}">
                <a16:creationId xmlns:a16="http://schemas.microsoft.com/office/drawing/2014/main" id="{F4E0BCA1-A7A5-2F42-B3B1-3C058D844E5F}"/>
              </a:ext>
            </a:extLst>
          </p:cNvPr>
          <p:cNvSpPr/>
          <p:nvPr/>
        </p:nvSpPr>
        <p:spPr>
          <a:xfrm>
            <a:off x="4069080" y="2984956"/>
            <a:ext cx="855496" cy="215444"/>
          </a:xfrm>
          <a:prstGeom prst="rect">
            <a:avLst/>
          </a:prstGeom>
        </p:spPr>
        <p:txBody>
          <a:bodyPr wrap="square">
            <a:spAutoFit/>
          </a:bodyPr>
          <a:lstStyle/>
          <a:p>
            <a:r>
              <a:rPr lang="it-IT" sz="800"/>
              <a:t>corrected bug</a:t>
            </a:r>
            <a:endParaRPr lang="it-IT" sz="800">
              <a:latin typeface="IBM Plex Sans" panose="020B0503050203000203" pitchFamily="34" charset="0"/>
            </a:endParaRPr>
          </a:p>
        </p:txBody>
      </p:sp>
    </p:spTree>
    <p:extLst>
      <p:ext uri="{BB962C8B-B14F-4D97-AF65-F5344CB8AC3E}">
        <p14:creationId xmlns:p14="http://schemas.microsoft.com/office/powerpoint/2010/main" val="227410356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FC6DC0F-20CB-8642-89F2-B39B771D84CC}"/>
              </a:ext>
            </a:extLst>
          </p:cNvPr>
          <p:cNvSpPr>
            <a:spLocks noGrp="1"/>
          </p:cNvSpPr>
          <p:nvPr>
            <p:ph type="body" sz="quarter" idx="11"/>
          </p:nvPr>
        </p:nvSpPr>
        <p:spPr/>
        <p:txBody>
          <a:bodyPr/>
          <a:lstStyle/>
          <a:p>
            <a:r>
              <a:rPr lang="it-IT"/>
              <a:t>Optimization tests</a:t>
            </a:r>
          </a:p>
        </p:txBody>
      </p:sp>
      <p:sp>
        <p:nvSpPr>
          <p:cNvPr id="3" name="Title 2">
            <a:extLst>
              <a:ext uri="{FF2B5EF4-FFF2-40B4-BE49-F238E27FC236}">
                <a16:creationId xmlns:a16="http://schemas.microsoft.com/office/drawing/2014/main" id="{C185E944-B7E2-D843-9010-83D182066E49}"/>
              </a:ext>
            </a:extLst>
          </p:cNvPr>
          <p:cNvSpPr>
            <a:spLocks noGrp="1"/>
          </p:cNvSpPr>
          <p:nvPr>
            <p:ph type="title"/>
          </p:nvPr>
        </p:nvSpPr>
        <p:spPr/>
        <p:txBody>
          <a:bodyPr/>
          <a:lstStyle/>
          <a:p>
            <a:r>
              <a:rPr lang="it-IT"/>
              <a:t>Used qubit vs processor topology</a:t>
            </a:r>
          </a:p>
        </p:txBody>
      </p:sp>
      <p:sp>
        <p:nvSpPr>
          <p:cNvPr id="4" name="Content Placeholder 5">
            <a:extLst>
              <a:ext uri="{FF2B5EF4-FFF2-40B4-BE49-F238E27FC236}">
                <a16:creationId xmlns:a16="http://schemas.microsoft.com/office/drawing/2014/main" id="{A04746C6-633F-E74A-9485-A63E86B7D736}"/>
              </a:ext>
            </a:extLst>
          </p:cNvPr>
          <p:cNvSpPr txBox="1">
            <a:spLocks/>
          </p:cNvSpPr>
          <p:nvPr/>
        </p:nvSpPr>
        <p:spPr>
          <a:xfrm>
            <a:off x="457200" y="1920240"/>
            <a:ext cx="13258800" cy="1828800"/>
          </a:xfrm>
          <a:prstGeom prst="rect">
            <a:avLst/>
          </a:prstGeom>
        </p:spPr>
        <p:txBody>
          <a:bodyPr/>
          <a:lst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dirty="0" smtClean="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endParaRPr lang="it-IT" sz="1800">
              <a:solidFill>
                <a:srgbClr val="000000"/>
              </a:solidFill>
              <a:latin typeface="Helvetica Neue" panose="02000503000000020004" pitchFamily="2" charset="0"/>
            </a:endParaRPr>
          </a:p>
        </p:txBody>
      </p:sp>
      <p:sp>
        <p:nvSpPr>
          <p:cNvPr id="5" name="Rectangle 4">
            <a:extLst>
              <a:ext uri="{FF2B5EF4-FFF2-40B4-BE49-F238E27FC236}">
                <a16:creationId xmlns:a16="http://schemas.microsoft.com/office/drawing/2014/main" id="{00FC9509-B9CB-5949-8191-61FAD0DAE9B0}"/>
              </a:ext>
            </a:extLst>
          </p:cNvPr>
          <p:cNvSpPr/>
          <p:nvPr/>
        </p:nvSpPr>
        <p:spPr>
          <a:xfrm>
            <a:off x="457200" y="7574220"/>
            <a:ext cx="9326880" cy="261610"/>
          </a:xfrm>
          <a:prstGeom prst="rect">
            <a:avLst/>
          </a:prstGeom>
        </p:spPr>
        <p:txBody>
          <a:bodyPr wrap="square">
            <a:spAutoFit/>
          </a:bodyPr>
          <a:lstStyle/>
          <a:p>
            <a:r>
              <a:rPr lang="it-IT" sz="1050">
                <a:latin typeface="IBM Plex Sans" panose="020B0503050203000203" pitchFamily="34" charset="0"/>
                <a:hlinkClick r:id="rId2"/>
              </a:rPr>
              <a:t>https://github.com/Qiskit/qiskit-iqx-tutorials/blob/master/qiskit/fundamentals/5_using_the_transpiler.ipynb</a:t>
            </a:r>
            <a:endParaRPr lang="it-IT" sz="1050">
              <a:latin typeface="IBM Plex Sans" panose="020B0503050203000203" pitchFamily="34" charset="0"/>
            </a:endParaRPr>
          </a:p>
        </p:txBody>
      </p:sp>
      <p:sp>
        <p:nvSpPr>
          <p:cNvPr id="12" name="Content Placeholder 5">
            <a:extLst>
              <a:ext uri="{FF2B5EF4-FFF2-40B4-BE49-F238E27FC236}">
                <a16:creationId xmlns:a16="http://schemas.microsoft.com/office/drawing/2014/main" id="{6D4F1262-3C61-AC41-9173-DB64D37BCF34}"/>
              </a:ext>
            </a:extLst>
          </p:cNvPr>
          <p:cNvSpPr txBox="1">
            <a:spLocks/>
          </p:cNvSpPr>
          <p:nvPr/>
        </p:nvSpPr>
        <p:spPr>
          <a:xfrm>
            <a:off x="457200" y="1920240"/>
            <a:ext cx="13258800" cy="1828800"/>
          </a:xfrm>
          <a:prstGeom prst="rect">
            <a:avLst/>
          </a:prstGeom>
        </p:spPr>
        <p:txBody>
          <a:bodyPr/>
          <a:lst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dirty="0" smtClean="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r>
              <a:rPr lang="it-IT" b="1"/>
              <a:t>Specifying an Initial Layout</a:t>
            </a:r>
          </a:p>
          <a:p>
            <a:r>
              <a:rPr lang="it-IT"/>
              <a:t>It is completely possible to specify your own initial layout. To do so we can pass a list of integers to </a:t>
            </a:r>
            <a:r>
              <a:rPr lang="it-IT" sz="1800"/>
              <a:t>transpile</a:t>
            </a:r>
            <a:r>
              <a:rPr lang="it-IT"/>
              <a:t> via the </a:t>
            </a:r>
            <a:r>
              <a:rPr lang="it-IT" sz="1800"/>
              <a:t>initial_layout</a:t>
            </a:r>
            <a:r>
              <a:rPr lang="it-IT"/>
              <a:t> keyword argument, where the index labels the virtual qubit in the circuit and the corresponding value is the label for the physical qubit to map onto.</a:t>
            </a:r>
            <a:endParaRPr lang="it-IT" sz="1800">
              <a:solidFill>
                <a:schemeClr val="tx1">
                  <a:lumMod val="50000"/>
                  <a:lumOff val="50000"/>
                </a:schemeClr>
              </a:solidFill>
            </a:endParaRPr>
          </a:p>
        </p:txBody>
      </p:sp>
      <p:sp>
        <p:nvSpPr>
          <p:cNvPr id="6" name="Rectangle 5">
            <a:extLst>
              <a:ext uri="{FF2B5EF4-FFF2-40B4-BE49-F238E27FC236}">
                <a16:creationId xmlns:a16="http://schemas.microsoft.com/office/drawing/2014/main" id="{B29A5836-3650-4749-8B66-979B301327F8}"/>
              </a:ext>
            </a:extLst>
          </p:cNvPr>
          <p:cNvSpPr/>
          <p:nvPr/>
        </p:nvSpPr>
        <p:spPr>
          <a:xfrm>
            <a:off x="457200" y="4228992"/>
            <a:ext cx="10698480" cy="2554545"/>
          </a:xfrm>
          <a:prstGeom prst="rect">
            <a:avLst/>
          </a:prstGeom>
        </p:spPr>
        <p:txBody>
          <a:bodyPr wrap="square">
            <a:spAutoFit/>
          </a:bodyPr>
          <a:lstStyle/>
          <a:p>
            <a:r>
              <a:rPr lang="it-IT" sz="2000">
                <a:solidFill>
                  <a:srgbClr val="408080"/>
                </a:solidFill>
                <a:effectLst/>
                <a:latin typeface="IBM Plex Sans Thin" panose="020B0203050203000203" pitchFamily="34" charset="0"/>
              </a:rPr>
              <a:t># Virtual -&gt; physical</a:t>
            </a:r>
            <a:r>
              <a:rPr lang="it-IT" sz="2000">
                <a:latin typeface="IBM Plex Sans Thin" panose="020B0203050203000203" pitchFamily="34" charset="0"/>
              </a:rPr>
              <a:t> </a:t>
            </a:r>
          </a:p>
          <a:p>
            <a:r>
              <a:rPr lang="it-IT" sz="2000">
                <a:solidFill>
                  <a:srgbClr val="408080"/>
                </a:solidFill>
                <a:effectLst/>
                <a:latin typeface="IBM Plex Sans Thin" panose="020B0203050203000203" pitchFamily="34" charset="0"/>
              </a:rPr>
              <a:t># 0 -&gt; 11</a:t>
            </a:r>
            <a:r>
              <a:rPr lang="it-IT" sz="2000">
                <a:latin typeface="IBM Plex Sans Thin" panose="020B0203050203000203" pitchFamily="34" charset="0"/>
              </a:rPr>
              <a:t> </a:t>
            </a:r>
          </a:p>
          <a:p>
            <a:r>
              <a:rPr lang="it-IT" sz="2000">
                <a:solidFill>
                  <a:srgbClr val="408080"/>
                </a:solidFill>
                <a:effectLst/>
                <a:latin typeface="IBM Plex Sans Thin" panose="020B0203050203000203" pitchFamily="34" charset="0"/>
              </a:rPr>
              <a:t># 1 -&gt; 12</a:t>
            </a:r>
            <a:r>
              <a:rPr lang="it-IT" sz="2000">
                <a:latin typeface="IBM Plex Sans Thin" panose="020B0203050203000203" pitchFamily="34" charset="0"/>
              </a:rPr>
              <a:t> </a:t>
            </a:r>
          </a:p>
          <a:p>
            <a:r>
              <a:rPr lang="it-IT" sz="2000">
                <a:solidFill>
                  <a:srgbClr val="408080"/>
                </a:solidFill>
                <a:effectLst/>
                <a:latin typeface="IBM Plex Sans Thin" panose="020B0203050203000203" pitchFamily="34" charset="0"/>
              </a:rPr>
              <a:t># 2 -&gt; 10</a:t>
            </a:r>
            <a:r>
              <a:rPr lang="it-IT" sz="2000">
                <a:latin typeface="IBM Plex Sans Thin" panose="020B0203050203000203" pitchFamily="34" charset="0"/>
              </a:rPr>
              <a:t> </a:t>
            </a:r>
          </a:p>
          <a:p>
            <a:r>
              <a:rPr lang="it-IT" sz="2000">
                <a:solidFill>
                  <a:srgbClr val="408080"/>
                </a:solidFill>
                <a:effectLst/>
                <a:latin typeface="IBM Plex Sans Thin" panose="020B0203050203000203" pitchFamily="34" charset="0"/>
              </a:rPr>
              <a:t># 3 -&gt; 2</a:t>
            </a:r>
            <a:r>
              <a:rPr lang="it-IT" sz="2000">
                <a:latin typeface="IBM Plex Sans Thin" panose="020B0203050203000203" pitchFamily="34" charset="0"/>
              </a:rPr>
              <a:t> </a:t>
            </a:r>
          </a:p>
          <a:p>
            <a:r>
              <a:rPr lang="it-IT" sz="2000">
                <a:solidFill>
                  <a:srgbClr val="408080"/>
                </a:solidFill>
                <a:effectLst/>
                <a:latin typeface="IBM Plex Sans Thin" panose="020B0203050203000203" pitchFamily="34" charset="0"/>
              </a:rPr>
              <a:t># 4 -&gt; 4</a:t>
            </a:r>
            <a:r>
              <a:rPr lang="it-IT" sz="2000">
                <a:latin typeface="IBM Plex Sans Thin" panose="020B0203050203000203" pitchFamily="34" charset="0"/>
              </a:rPr>
              <a:t> </a:t>
            </a:r>
          </a:p>
          <a:p>
            <a:endParaRPr lang="it-IT" sz="2000">
              <a:effectLst/>
              <a:latin typeface="IBM Plex Sans Thin" panose="020B0203050203000203" pitchFamily="34" charset="0"/>
            </a:endParaRPr>
          </a:p>
          <a:p>
            <a:r>
              <a:rPr lang="it-IT" sz="2000">
                <a:effectLst/>
                <a:latin typeface="IBM Plex Sans Thin" panose="020B0203050203000203" pitchFamily="34" charset="0"/>
              </a:rPr>
              <a:t>circ_tran</a:t>
            </a:r>
            <a:r>
              <a:rPr lang="it-IT" sz="2000">
                <a:latin typeface="IBM Plex Sans Thin" panose="020B0203050203000203" pitchFamily="34" charset="0"/>
              </a:rPr>
              <a:t> </a:t>
            </a:r>
            <a:r>
              <a:rPr lang="it-IT" sz="2000">
                <a:solidFill>
                  <a:srgbClr val="666666"/>
                </a:solidFill>
                <a:effectLst/>
                <a:latin typeface="IBM Plex Sans Thin" panose="020B0203050203000203" pitchFamily="34" charset="0"/>
              </a:rPr>
              <a:t>=</a:t>
            </a:r>
            <a:r>
              <a:rPr lang="it-IT" sz="2000">
                <a:latin typeface="IBM Plex Sans Thin" panose="020B0203050203000203" pitchFamily="34" charset="0"/>
              </a:rPr>
              <a:t> </a:t>
            </a:r>
            <a:r>
              <a:rPr lang="it-IT" sz="2000">
                <a:effectLst/>
                <a:latin typeface="IBM Plex Sans Thin" panose="020B0203050203000203" pitchFamily="34" charset="0"/>
              </a:rPr>
              <a:t>transpile(circ,</a:t>
            </a:r>
            <a:r>
              <a:rPr lang="it-IT" sz="2000">
                <a:latin typeface="IBM Plex Sans Thin" panose="020B0203050203000203" pitchFamily="34" charset="0"/>
              </a:rPr>
              <a:t> </a:t>
            </a:r>
            <a:r>
              <a:rPr lang="it-IT" sz="2000">
                <a:effectLst/>
                <a:latin typeface="IBM Plex Sans Thin" panose="020B0203050203000203" pitchFamily="34" charset="0"/>
              </a:rPr>
              <a:t>backend,</a:t>
            </a:r>
            <a:r>
              <a:rPr lang="it-IT" sz="2000">
                <a:latin typeface="IBM Plex Sans Thin" panose="020B0203050203000203" pitchFamily="34" charset="0"/>
              </a:rPr>
              <a:t> </a:t>
            </a:r>
            <a:r>
              <a:rPr lang="it-IT" sz="2000">
                <a:effectLst/>
                <a:latin typeface="IBM Plex Sans Thin" panose="020B0203050203000203" pitchFamily="34" charset="0"/>
              </a:rPr>
              <a:t>initial_layout</a:t>
            </a:r>
            <a:r>
              <a:rPr lang="it-IT" sz="2000">
                <a:solidFill>
                  <a:srgbClr val="666666"/>
                </a:solidFill>
                <a:effectLst/>
                <a:latin typeface="IBM Plex Sans Thin" panose="020B0203050203000203" pitchFamily="34" charset="0"/>
              </a:rPr>
              <a:t>=</a:t>
            </a:r>
            <a:r>
              <a:rPr lang="it-IT" sz="2000">
                <a:effectLst/>
                <a:latin typeface="IBM Plex Sans Thin" panose="020B0203050203000203" pitchFamily="34" charset="0"/>
              </a:rPr>
              <a:t>[</a:t>
            </a:r>
            <a:r>
              <a:rPr lang="it-IT" sz="2000">
                <a:solidFill>
                  <a:srgbClr val="666666"/>
                </a:solidFill>
                <a:effectLst/>
                <a:latin typeface="IBM Plex Sans Thin" panose="020B0203050203000203" pitchFamily="34" charset="0"/>
              </a:rPr>
              <a:t>11</a:t>
            </a:r>
            <a:r>
              <a:rPr lang="it-IT" sz="2000">
                <a:effectLst/>
                <a:latin typeface="IBM Plex Sans Thin" panose="020B0203050203000203" pitchFamily="34" charset="0"/>
              </a:rPr>
              <a:t>,</a:t>
            </a:r>
            <a:r>
              <a:rPr lang="it-IT" sz="2000">
                <a:solidFill>
                  <a:srgbClr val="666666"/>
                </a:solidFill>
                <a:effectLst/>
                <a:latin typeface="IBM Plex Sans Thin" panose="020B0203050203000203" pitchFamily="34" charset="0"/>
              </a:rPr>
              <a:t>12</a:t>
            </a:r>
            <a:r>
              <a:rPr lang="it-IT" sz="2000">
                <a:effectLst/>
                <a:latin typeface="IBM Plex Sans Thin" panose="020B0203050203000203" pitchFamily="34" charset="0"/>
              </a:rPr>
              <a:t>,</a:t>
            </a:r>
            <a:r>
              <a:rPr lang="it-IT" sz="2000">
                <a:solidFill>
                  <a:srgbClr val="666666"/>
                </a:solidFill>
                <a:effectLst/>
                <a:latin typeface="IBM Plex Sans Thin" panose="020B0203050203000203" pitchFamily="34" charset="0"/>
              </a:rPr>
              <a:t>10</a:t>
            </a:r>
            <a:r>
              <a:rPr lang="it-IT" sz="2000">
                <a:effectLst/>
                <a:latin typeface="IBM Plex Sans Thin" panose="020B0203050203000203" pitchFamily="34" charset="0"/>
              </a:rPr>
              <a:t>,</a:t>
            </a:r>
            <a:r>
              <a:rPr lang="it-IT" sz="2000">
                <a:solidFill>
                  <a:srgbClr val="666666"/>
                </a:solidFill>
                <a:effectLst/>
                <a:latin typeface="IBM Plex Sans Thin" panose="020B0203050203000203" pitchFamily="34" charset="0"/>
              </a:rPr>
              <a:t>2</a:t>
            </a:r>
            <a:r>
              <a:rPr lang="it-IT" sz="2000">
                <a:effectLst/>
                <a:latin typeface="IBM Plex Sans Thin" panose="020B0203050203000203" pitchFamily="34" charset="0"/>
              </a:rPr>
              <a:t>,</a:t>
            </a:r>
            <a:r>
              <a:rPr lang="it-IT" sz="2000">
                <a:solidFill>
                  <a:srgbClr val="666666"/>
                </a:solidFill>
                <a:effectLst/>
                <a:latin typeface="IBM Plex Sans Thin" panose="020B0203050203000203" pitchFamily="34" charset="0"/>
              </a:rPr>
              <a:t>4</a:t>
            </a:r>
            <a:r>
              <a:rPr lang="it-IT" sz="2000">
                <a:effectLst/>
                <a:latin typeface="IBM Plex Sans Thin" panose="020B0203050203000203" pitchFamily="34" charset="0"/>
              </a:rPr>
              <a:t>])</a:t>
            </a:r>
            <a:endParaRPr lang="it-IT" sz="2000">
              <a:latin typeface="IBM Plex Sans Thin" panose="020B0203050203000203" pitchFamily="34" charset="0"/>
            </a:endParaRPr>
          </a:p>
        </p:txBody>
      </p:sp>
      <p:sp>
        <p:nvSpPr>
          <p:cNvPr id="13" name="Rectangle 12">
            <a:extLst>
              <a:ext uri="{FF2B5EF4-FFF2-40B4-BE49-F238E27FC236}">
                <a16:creationId xmlns:a16="http://schemas.microsoft.com/office/drawing/2014/main" id="{E10D2224-CC5B-A546-8FAF-0C6D40D8EC5A}"/>
              </a:ext>
            </a:extLst>
          </p:cNvPr>
          <p:cNvSpPr/>
          <p:nvPr/>
        </p:nvSpPr>
        <p:spPr>
          <a:xfrm>
            <a:off x="8595360" y="6321872"/>
            <a:ext cx="3431079" cy="461665"/>
          </a:xfrm>
          <a:prstGeom prst="rect">
            <a:avLst/>
          </a:prstGeom>
          <a:noFill/>
        </p:spPr>
        <p:txBody>
          <a:bodyPr wrap="square" lIns="91440" tIns="45720" rIns="91440" bIns="45720">
            <a:spAutoFit/>
          </a:bodyPr>
          <a:lstStyle/>
          <a:p>
            <a:r>
              <a:rPr lang="en-GB" sz="2400" b="1">
                <a:ln w="10160">
                  <a:solidFill>
                    <a:schemeClr val="accent5"/>
                  </a:solidFill>
                  <a:prstDash val="solid"/>
                </a:ln>
                <a:solidFill>
                  <a:srgbClr val="FFFFFF"/>
                </a:solidFill>
                <a:effectLst>
                  <a:outerShdw blurRad="38100" dist="22860" dir="5400000" algn="tl" rotWithShape="0">
                    <a:srgbClr val="000000">
                      <a:alpha val="30000"/>
                    </a:srgbClr>
                  </a:outerShdw>
                </a:effectLst>
              </a:rPr>
              <a:t>Force own layout</a:t>
            </a:r>
          </a:p>
        </p:txBody>
      </p:sp>
    </p:spTree>
    <p:extLst>
      <p:ext uri="{BB962C8B-B14F-4D97-AF65-F5344CB8AC3E}">
        <p14:creationId xmlns:p14="http://schemas.microsoft.com/office/powerpoint/2010/main" val="212758873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 name="Picture 49">
            <a:extLst>
              <a:ext uri="{FF2B5EF4-FFF2-40B4-BE49-F238E27FC236}">
                <a16:creationId xmlns:a16="http://schemas.microsoft.com/office/drawing/2014/main" id="{69EAC60F-001E-B846-AD0F-4635B4826F5A}"/>
              </a:ext>
            </a:extLst>
          </p:cNvPr>
          <p:cNvPicPr>
            <a:picLocks noChangeAspect="1"/>
          </p:cNvPicPr>
          <p:nvPr/>
        </p:nvPicPr>
        <p:blipFill>
          <a:blip r:embed="rId2"/>
          <a:stretch>
            <a:fillRect/>
          </a:stretch>
        </p:blipFill>
        <p:spPr>
          <a:xfrm>
            <a:off x="8550843" y="5281033"/>
            <a:ext cx="3921752" cy="2594990"/>
          </a:xfrm>
          <a:prstGeom prst="rect">
            <a:avLst/>
          </a:prstGeom>
        </p:spPr>
      </p:pic>
      <p:pic>
        <p:nvPicPr>
          <p:cNvPr id="49" name="Picture 48">
            <a:extLst>
              <a:ext uri="{FF2B5EF4-FFF2-40B4-BE49-F238E27FC236}">
                <a16:creationId xmlns:a16="http://schemas.microsoft.com/office/drawing/2014/main" id="{A498CCE6-1BD5-C141-8EBC-8645BD936B57}"/>
              </a:ext>
            </a:extLst>
          </p:cNvPr>
          <p:cNvPicPr>
            <a:picLocks noChangeAspect="1"/>
          </p:cNvPicPr>
          <p:nvPr/>
        </p:nvPicPr>
        <p:blipFill>
          <a:blip r:embed="rId3"/>
          <a:stretch>
            <a:fillRect/>
          </a:stretch>
        </p:blipFill>
        <p:spPr>
          <a:xfrm>
            <a:off x="8686782" y="2753870"/>
            <a:ext cx="3819473" cy="2618505"/>
          </a:xfrm>
          <a:prstGeom prst="rect">
            <a:avLst/>
          </a:prstGeom>
        </p:spPr>
      </p:pic>
      <p:pic>
        <p:nvPicPr>
          <p:cNvPr id="25" name="Picture 24">
            <a:extLst>
              <a:ext uri="{FF2B5EF4-FFF2-40B4-BE49-F238E27FC236}">
                <a16:creationId xmlns:a16="http://schemas.microsoft.com/office/drawing/2014/main" id="{3E0F29F5-9D29-0844-9A75-BD05F9CCC356}"/>
              </a:ext>
            </a:extLst>
          </p:cNvPr>
          <p:cNvPicPr>
            <a:picLocks noChangeAspect="1"/>
          </p:cNvPicPr>
          <p:nvPr/>
        </p:nvPicPr>
        <p:blipFill>
          <a:blip r:embed="rId4"/>
          <a:stretch>
            <a:fillRect/>
          </a:stretch>
        </p:blipFill>
        <p:spPr>
          <a:xfrm>
            <a:off x="397532" y="2753871"/>
            <a:ext cx="3819473" cy="2618505"/>
          </a:xfrm>
          <a:prstGeom prst="rect">
            <a:avLst/>
          </a:prstGeom>
        </p:spPr>
      </p:pic>
      <p:pic>
        <p:nvPicPr>
          <p:cNvPr id="26" name="Picture 25">
            <a:extLst>
              <a:ext uri="{FF2B5EF4-FFF2-40B4-BE49-F238E27FC236}">
                <a16:creationId xmlns:a16="http://schemas.microsoft.com/office/drawing/2014/main" id="{A3877550-2230-9A46-8BE6-221B122D47FE}"/>
              </a:ext>
            </a:extLst>
          </p:cNvPr>
          <p:cNvPicPr>
            <a:picLocks noChangeAspect="1"/>
          </p:cNvPicPr>
          <p:nvPr/>
        </p:nvPicPr>
        <p:blipFill>
          <a:blip r:embed="rId5"/>
          <a:stretch>
            <a:fillRect/>
          </a:stretch>
        </p:blipFill>
        <p:spPr>
          <a:xfrm>
            <a:off x="259715" y="5291055"/>
            <a:ext cx="3957290" cy="2618505"/>
          </a:xfrm>
          <a:prstGeom prst="rect">
            <a:avLst/>
          </a:prstGeom>
        </p:spPr>
      </p:pic>
      <p:pic>
        <p:nvPicPr>
          <p:cNvPr id="3" name="Picture 2">
            <a:extLst>
              <a:ext uri="{FF2B5EF4-FFF2-40B4-BE49-F238E27FC236}">
                <a16:creationId xmlns:a16="http://schemas.microsoft.com/office/drawing/2014/main" id="{F2F37FDE-C5ED-0B4D-B2E7-9E5109A18AA1}"/>
              </a:ext>
            </a:extLst>
          </p:cNvPr>
          <p:cNvPicPr>
            <a:picLocks noChangeAspect="1"/>
          </p:cNvPicPr>
          <p:nvPr/>
        </p:nvPicPr>
        <p:blipFill>
          <a:blip r:embed="rId6"/>
          <a:stretch>
            <a:fillRect/>
          </a:stretch>
        </p:blipFill>
        <p:spPr>
          <a:xfrm>
            <a:off x="4650029" y="2753870"/>
            <a:ext cx="3819475" cy="2618506"/>
          </a:xfrm>
          <a:prstGeom prst="rect">
            <a:avLst/>
          </a:prstGeom>
        </p:spPr>
      </p:pic>
      <p:sp>
        <p:nvSpPr>
          <p:cNvPr id="2" name="Text Placeholder 1">
            <a:extLst>
              <a:ext uri="{FF2B5EF4-FFF2-40B4-BE49-F238E27FC236}">
                <a16:creationId xmlns:a16="http://schemas.microsoft.com/office/drawing/2014/main" id="{22128762-E324-E24C-8492-8CEAD52CC7F5}"/>
              </a:ext>
            </a:extLst>
          </p:cNvPr>
          <p:cNvSpPr>
            <a:spLocks noGrp="1"/>
          </p:cNvSpPr>
          <p:nvPr>
            <p:ph type="body" sz="quarter" idx="11"/>
          </p:nvPr>
        </p:nvSpPr>
        <p:spPr/>
        <p:txBody>
          <a:bodyPr/>
          <a:lstStyle/>
          <a:p>
            <a:r>
              <a:rPr lang="it-IT"/>
              <a:t>Optimization tests</a:t>
            </a:r>
          </a:p>
        </p:txBody>
      </p:sp>
      <p:sp>
        <p:nvSpPr>
          <p:cNvPr id="4" name="Title 3">
            <a:extLst>
              <a:ext uri="{FF2B5EF4-FFF2-40B4-BE49-F238E27FC236}">
                <a16:creationId xmlns:a16="http://schemas.microsoft.com/office/drawing/2014/main" id="{2135E18C-20BD-744C-BC48-B4080B708220}"/>
              </a:ext>
            </a:extLst>
          </p:cNvPr>
          <p:cNvSpPr>
            <a:spLocks noGrp="1"/>
          </p:cNvSpPr>
          <p:nvPr>
            <p:ph type="title"/>
          </p:nvPr>
        </p:nvSpPr>
        <p:spPr/>
        <p:txBody>
          <a:bodyPr/>
          <a:lstStyle/>
          <a:p>
            <a:r>
              <a:rPr lang="it-IT"/>
              <a:t>Gates characterization: Rx</a:t>
            </a:r>
          </a:p>
        </p:txBody>
      </p:sp>
      <p:sp>
        <p:nvSpPr>
          <p:cNvPr id="15" name="Rectangle 14">
            <a:extLst>
              <a:ext uri="{FF2B5EF4-FFF2-40B4-BE49-F238E27FC236}">
                <a16:creationId xmlns:a16="http://schemas.microsoft.com/office/drawing/2014/main" id="{CCF6A35C-3AB1-B841-8771-7EBB7A55CB35}"/>
              </a:ext>
            </a:extLst>
          </p:cNvPr>
          <p:cNvSpPr/>
          <p:nvPr/>
        </p:nvSpPr>
        <p:spPr>
          <a:xfrm>
            <a:off x="4969413" y="1760234"/>
            <a:ext cx="3581430" cy="461665"/>
          </a:xfrm>
          <a:prstGeom prst="rect">
            <a:avLst/>
          </a:prstGeom>
        </p:spPr>
        <p:txBody>
          <a:bodyPr wrap="none">
            <a:spAutoFit/>
          </a:bodyPr>
          <a:lstStyle/>
          <a:p>
            <a:r>
              <a:rPr lang="it-IT" sz="2400" b="1">
                <a:latin typeface="IBM Plex Sans" panose="020B0503050203000203" pitchFamily="34" charset="0"/>
              </a:rPr>
              <a:t>ibmq_burlington v1.1.4</a:t>
            </a:r>
          </a:p>
        </p:txBody>
      </p:sp>
      <p:sp>
        <p:nvSpPr>
          <p:cNvPr id="16" name="Rectangle 15">
            <a:extLst>
              <a:ext uri="{FF2B5EF4-FFF2-40B4-BE49-F238E27FC236}">
                <a16:creationId xmlns:a16="http://schemas.microsoft.com/office/drawing/2014/main" id="{66F8E0FC-F058-9248-8634-F266A509DCB3}"/>
              </a:ext>
            </a:extLst>
          </p:cNvPr>
          <p:cNvSpPr/>
          <p:nvPr/>
        </p:nvSpPr>
        <p:spPr>
          <a:xfrm>
            <a:off x="798902" y="1760234"/>
            <a:ext cx="3451586" cy="461665"/>
          </a:xfrm>
          <a:prstGeom prst="rect">
            <a:avLst/>
          </a:prstGeom>
        </p:spPr>
        <p:txBody>
          <a:bodyPr wrap="none">
            <a:spAutoFit/>
          </a:bodyPr>
          <a:lstStyle/>
          <a:p>
            <a:r>
              <a:rPr lang="it-IT" sz="2400" b="1">
                <a:latin typeface="IBM Plex Sans" panose="020B0503050203000203" pitchFamily="34" charset="0"/>
              </a:rPr>
              <a:t>ibmq_qasm_simulator</a:t>
            </a:r>
          </a:p>
        </p:txBody>
      </p:sp>
      <p:sp>
        <p:nvSpPr>
          <p:cNvPr id="19" name="Rectangle 18">
            <a:extLst>
              <a:ext uri="{FF2B5EF4-FFF2-40B4-BE49-F238E27FC236}">
                <a16:creationId xmlns:a16="http://schemas.microsoft.com/office/drawing/2014/main" id="{F4598567-80F4-A54C-868C-9BC64FE80742}"/>
              </a:ext>
            </a:extLst>
          </p:cNvPr>
          <p:cNvSpPr/>
          <p:nvPr/>
        </p:nvSpPr>
        <p:spPr>
          <a:xfrm>
            <a:off x="4982763" y="2543373"/>
            <a:ext cx="3446777" cy="276999"/>
          </a:xfrm>
          <a:prstGeom prst="rect">
            <a:avLst/>
          </a:prstGeom>
        </p:spPr>
        <p:txBody>
          <a:bodyPr wrap="none">
            <a:spAutoFit/>
          </a:bodyPr>
          <a:lstStyle/>
          <a:p>
            <a:r>
              <a:rPr lang="it-IT" sz="1200"/>
              <a:t>"_id": "ce390612ee693364473632ee70256765",</a:t>
            </a:r>
          </a:p>
        </p:txBody>
      </p:sp>
      <p:pic>
        <p:nvPicPr>
          <p:cNvPr id="22" name="Picture 21">
            <a:extLst>
              <a:ext uri="{FF2B5EF4-FFF2-40B4-BE49-F238E27FC236}">
                <a16:creationId xmlns:a16="http://schemas.microsoft.com/office/drawing/2014/main" id="{86193BB6-BC16-3641-9E66-DD9ED747211B}"/>
              </a:ext>
            </a:extLst>
          </p:cNvPr>
          <p:cNvPicPr>
            <a:picLocks noChangeAspect="1"/>
          </p:cNvPicPr>
          <p:nvPr/>
        </p:nvPicPr>
        <p:blipFill rotWithShape="1">
          <a:blip r:embed="rId7"/>
          <a:srcRect t="2216" b="33667"/>
          <a:stretch/>
        </p:blipFill>
        <p:spPr>
          <a:xfrm>
            <a:off x="10744200" y="27338"/>
            <a:ext cx="3865532" cy="2403059"/>
          </a:xfrm>
          <a:prstGeom prst="rect">
            <a:avLst/>
          </a:prstGeom>
        </p:spPr>
      </p:pic>
      <p:pic>
        <p:nvPicPr>
          <p:cNvPr id="5" name="Picture 4">
            <a:extLst>
              <a:ext uri="{FF2B5EF4-FFF2-40B4-BE49-F238E27FC236}">
                <a16:creationId xmlns:a16="http://schemas.microsoft.com/office/drawing/2014/main" id="{396D2112-8F51-F445-AB36-9F9B34CA4666}"/>
              </a:ext>
            </a:extLst>
          </p:cNvPr>
          <p:cNvPicPr>
            <a:picLocks noChangeAspect="1"/>
          </p:cNvPicPr>
          <p:nvPr/>
        </p:nvPicPr>
        <p:blipFill>
          <a:blip r:embed="rId8"/>
          <a:stretch>
            <a:fillRect/>
          </a:stretch>
        </p:blipFill>
        <p:spPr>
          <a:xfrm>
            <a:off x="4512213" y="5289801"/>
            <a:ext cx="3957291" cy="2618506"/>
          </a:xfrm>
          <a:prstGeom prst="rect">
            <a:avLst/>
          </a:prstGeom>
        </p:spPr>
      </p:pic>
      <p:sp>
        <p:nvSpPr>
          <p:cNvPr id="28" name="Rectangle 27">
            <a:extLst>
              <a:ext uri="{FF2B5EF4-FFF2-40B4-BE49-F238E27FC236}">
                <a16:creationId xmlns:a16="http://schemas.microsoft.com/office/drawing/2014/main" id="{88A2F324-C981-6146-9D84-31D6AE8BB340}"/>
              </a:ext>
            </a:extLst>
          </p:cNvPr>
          <p:cNvSpPr/>
          <p:nvPr/>
        </p:nvSpPr>
        <p:spPr>
          <a:xfrm>
            <a:off x="729980" y="2543373"/>
            <a:ext cx="3457998" cy="276999"/>
          </a:xfrm>
          <a:prstGeom prst="rect">
            <a:avLst/>
          </a:prstGeom>
        </p:spPr>
        <p:txBody>
          <a:bodyPr wrap="none">
            <a:spAutoFit/>
          </a:bodyPr>
          <a:lstStyle/>
          <a:p>
            <a:r>
              <a:rPr lang="it-IT" sz="1200"/>
              <a:t>"_id": "85b6bd4e391f835316b424292e09b5f9",</a:t>
            </a:r>
          </a:p>
        </p:txBody>
      </p:sp>
      <p:cxnSp>
        <p:nvCxnSpPr>
          <p:cNvPr id="30" name="Straight Connector 29">
            <a:extLst>
              <a:ext uri="{FF2B5EF4-FFF2-40B4-BE49-F238E27FC236}">
                <a16:creationId xmlns:a16="http://schemas.microsoft.com/office/drawing/2014/main" id="{7943AD48-9C57-9D44-B0F5-95511AEA4618}"/>
              </a:ext>
            </a:extLst>
          </p:cNvPr>
          <p:cNvCxnSpPr>
            <a:cxnSpLocks/>
          </p:cNvCxnSpPr>
          <p:nvPr/>
        </p:nvCxnSpPr>
        <p:spPr>
          <a:xfrm flipH="1">
            <a:off x="5098898" y="4829373"/>
            <a:ext cx="3330642" cy="0"/>
          </a:xfrm>
          <a:prstGeom prst="line">
            <a:avLst/>
          </a:prstGeom>
          <a:ln>
            <a:prstDash val="dash"/>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B617B730-6A70-524B-9BCE-81EE1A90B65F}"/>
              </a:ext>
            </a:extLst>
          </p:cNvPr>
          <p:cNvCxnSpPr>
            <a:cxnSpLocks/>
          </p:cNvCxnSpPr>
          <p:nvPr/>
        </p:nvCxnSpPr>
        <p:spPr>
          <a:xfrm flipH="1">
            <a:off x="5098898" y="2954853"/>
            <a:ext cx="3330642" cy="0"/>
          </a:xfrm>
          <a:prstGeom prst="line">
            <a:avLst/>
          </a:prstGeom>
          <a:ln>
            <a:prstDash val="dash"/>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4" name="Straight Connector 33">
            <a:extLst>
              <a:ext uri="{FF2B5EF4-FFF2-40B4-BE49-F238E27FC236}">
                <a16:creationId xmlns:a16="http://schemas.microsoft.com/office/drawing/2014/main" id="{FD7B675A-496F-9342-8266-3C77192282B2}"/>
              </a:ext>
            </a:extLst>
          </p:cNvPr>
          <p:cNvCxnSpPr>
            <a:cxnSpLocks/>
          </p:cNvCxnSpPr>
          <p:nvPr/>
        </p:nvCxnSpPr>
        <p:spPr>
          <a:xfrm flipH="1">
            <a:off x="5098898" y="5515173"/>
            <a:ext cx="3330642" cy="0"/>
          </a:xfrm>
          <a:prstGeom prst="line">
            <a:avLst/>
          </a:prstGeom>
          <a:ln>
            <a:prstDash val="dash"/>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5" name="Straight Connector 34">
            <a:extLst>
              <a:ext uri="{FF2B5EF4-FFF2-40B4-BE49-F238E27FC236}">
                <a16:creationId xmlns:a16="http://schemas.microsoft.com/office/drawing/2014/main" id="{A1184637-4F20-8E40-9B32-7EB2563E92F7}"/>
              </a:ext>
            </a:extLst>
          </p:cNvPr>
          <p:cNvCxnSpPr>
            <a:cxnSpLocks/>
          </p:cNvCxnSpPr>
          <p:nvPr/>
        </p:nvCxnSpPr>
        <p:spPr>
          <a:xfrm flipH="1">
            <a:off x="5098898" y="7298253"/>
            <a:ext cx="3330642" cy="0"/>
          </a:xfrm>
          <a:prstGeom prst="line">
            <a:avLst/>
          </a:prstGeom>
          <a:ln>
            <a:prstDash val="dash"/>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6" name="Straight Connector 35">
            <a:extLst>
              <a:ext uri="{FF2B5EF4-FFF2-40B4-BE49-F238E27FC236}">
                <a16:creationId xmlns:a16="http://schemas.microsoft.com/office/drawing/2014/main" id="{DFAA8ECC-9B9D-2C4D-98A2-8929779171E9}"/>
              </a:ext>
            </a:extLst>
          </p:cNvPr>
          <p:cNvCxnSpPr>
            <a:cxnSpLocks/>
          </p:cNvCxnSpPr>
          <p:nvPr/>
        </p:nvCxnSpPr>
        <p:spPr>
          <a:xfrm flipH="1">
            <a:off x="5098898" y="6383853"/>
            <a:ext cx="3330642" cy="0"/>
          </a:xfrm>
          <a:prstGeom prst="line">
            <a:avLst/>
          </a:prstGeom>
          <a:ln>
            <a:prstDash val="dash"/>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38" name="Content Placeholder 6">
            <a:extLst>
              <a:ext uri="{FF2B5EF4-FFF2-40B4-BE49-F238E27FC236}">
                <a16:creationId xmlns:a16="http://schemas.microsoft.com/office/drawing/2014/main" id="{CA6F5924-B839-7A41-A54D-72280D294F50}"/>
              </a:ext>
            </a:extLst>
          </p:cNvPr>
          <p:cNvSpPr txBox="1">
            <a:spLocks/>
          </p:cNvSpPr>
          <p:nvPr/>
        </p:nvSpPr>
        <p:spPr>
          <a:xfrm>
            <a:off x="4982763" y="2196970"/>
            <a:ext cx="4114800" cy="384140"/>
          </a:xfrm>
          <a:prstGeom prst="rect">
            <a:avLst/>
          </a:prstGeom>
        </p:spPr>
        <p:txBody>
          <a:bodyPr/>
          <a:lst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dirty="0" smtClean="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r>
              <a:rPr lang="it-IT" sz="1600" b="1">
                <a:solidFill>
                  <a:schemeClr val="tx1">
                    <a:lumMod val="50000"/>
                    <a:lumOff val="50000"/>
                  </a:schemeClr>
                </a:solidFill>
              </a:rPr>
              <a:t>Qubit 0</a:t>
            </a:r>
          </a:p>
        </p:txBody>
      </p:sp>
      <p:sp>
        <p:nvSpPr>
          <p:cNvPr id="41" name="Rectangle 40">
            <a:extLst>
              <a:ext uri="{FF2B5EF4-FFF2-40B4-BE49-F238E27FC236}">
                <a16:creationId xmlns:a16="http://schemas.microsoft.com/office/drawing/2014/main" id="{C7A0EA9D-E9D6-BE42-8FB8-7CE22A39781E}"/>
              </a:ext>
            </a:extLst>
          </p:cNvPr>
          <p:cNvSpPr/>
          <p:nvPr/>
        </p:nvSpPr>
        <p:spPr>
          <a:xfrm>
            <a:off x="9006840" y="2543373"/>
            <a:ext cx="3446777" cy="276999"/>
          </a:xfrm>
          <a:prstGeom prst="rect">
            <a:avLst/>
          </a:prstGeom>
        </p:spPr>
        <p:txBody>
          <a:bodyPr wrap="none">
            <a:spAutoFit/>
          </a:bodyPr>
          <a:lstStyle/>
          <a:p>
            <a:r>
              <a:rPr lang="it-IT" sz="1200"/>
              <a:t>"_id": "be4c633900f98125a645be470dcb9463",</a:t>
            </a:r>
          </a:p>
        </p:txBody>
      </p:sp>
      <p:cxnSp>
        <p:nvCxnSpPr>
          <p:cNvPr id="43" name="Straight Connector 42">
            <a:extLst>
              <a:ext uri="{FF2B5EF4-FFF2-40B4-BE49-F238E27FC236}">
                <a16:creationId xmlns:a16="http://schemas.microsoft.com/office/drawing/2014/main" id="{A34B71A8-FDC0-5C44-9356-AB6BAD5F9CDC}"/>
              </a:ext>
            </a:extLst>
          </p:cNvPr>
          <p:cNvCxnSpPr>
            <a:cxnSpLocks/>
          </p:cNvCxnSpPr>
          <p:nvPr/>
        </p:nvCxnSpPr>
        <p:spPr>
          <a:xfrm flipH="1">
            <a:off x="9122975" y="4434840"/>
            <a:ext cx="3330642" cy="0"/>
          </a:xfrm>
          <a:prstGeom prst="line">
            <a:avLst/>
          </a:prstGeom>
          <a:ln>
            <a:prstDash val="dash"/>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4" name="Straight Connector 43">
            <a:extLst>
              <a:ext uri="{FF2B5EF4-FFF2-40B4-BE49-F238E27FC236}">
                <a16:creationId xmlns:a16="http://schemas.microsoft.com/office/drawing/2014/main" id="{E3358182-B37F-BD45-9227-D932969F991E}"/>
              </a:ext>
            </a:extLst>
          </p:cNvPr>
          <p:cNvCxnSpPr>
            <a:cxnSpLocks/>
          </p:cNvCxnSpPr>
          <p:nvPr/>
        </p:nvCxnSpPr>
        <p:spPr>
          <a:xfrm flipH="1">
            <a:off x="9122975" y="3337560"/>
            <a:ext cx="3330642" cy="0"/>
          </a:xfrm>
          <a:prstGeom prst="line">
            <a:avLst/>
          </a:prstGeom>
          <a:ln>
            <a:prstDash val="dash"/>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id="{89B3B185-6440-FA4D-AEC0-18BE3D98E52B}"/>
              </a:ext>
            </a:extLst>
          </p:cNvPr>
          <p:cNvCxnSpPr>
            <a:cxnSpLocks/>
          </p:cNvCxnSpPr>
          <p:nvPr/>
        </p:nvCxnSpPr>
        <p:spPr>
          <a:xfrm flipH="1">
            <a:off x="9122975" y="5669280"/>
            <a:ext cx="3330642" cy="0"/>
          </a:xfrm>
          <a:prstGeom prst="line">
            <a:avLst/>
          </a:prstGeom>
          <a:ln>
            <a:prstDash val="dash"/>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6" name="Straight Connector 45">
            <a:extLst>
              <a:ext uri="{FF2B5EF4-FFF2-40B4-BE49-F238E27FC236}">
                <a16:creationId xmlns:a16="http://schemas.microsoft.com/office/drawing/2014/main" id="{2DC76BC0-CD43-A64C-B9F2-A2C7237480E3}"/>
              </a:ext>
            </a:extLst>
          </p:cNvPr>
          <p:cNvCxnSpPr>
            <a:cxnSpLocks/>
          </p:cNvCxnSpPr>
          <p:nvPr/>
        </p:nvCxnSpPr>
        <p:spPr>
          <a:xfrm flipH="1">
            <a:off x="9122975" y="6903720"/>
            <a:ext cx="3330642" cy="0"/>
          </a:xfrm>
          <a:prstGeom prst="line">
            <a:avLst/>
          </a:prstGeom>
          <a:ln>
            <a:prstDash val="dash"/>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7" name="Straight Connector 46">
            <a:extLst>
              <a:ext uri="{FF2B5EF4-FFF2-40B4-BE49-F238E27FC236}">
                <a16:creationId xmlns:a16="http://schemas.microsoft.com/office/drawing/2014/main" id="{B28EA644-88DF-4E4E-8411-40D6FD2C8C37}"/>
              </a:ext>
            </a:extLst>
          </p:cNvPr>
          <p:cNvCxnSpPr>
            <a:cxnSpLocks/>
          </p:cNvCxnSpPr>
          <p:nvPr/>
        </p:nvCxnSpPr>
        <p:spPr>
          <a:xfrm flipH="1">
            <a:off x="9122975" y="6383853"/>
            <a:ext cx="3330642" cy="0"/>
          </a:xfrm>
          <a:prstGeom prst="line">
            <a:avLst/>
          </a:prstGeom>
          <a:ln>
            <a:prstDash val="dash"/>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48" name="Content Placeholder 6">
            <a:extLst>
              <a:ext uri="{FF2B5EF4-FFF2-40B4-BE49-F238E27FC236}">
                <a16:creationId xmlns:a16="http://schemas.microsoft.com/office/drawing/2014/main" id="{8D26B68E-D763-1E45-A16F-5BA568BC8D3B}"/>
              </a:ext>
            </a:extLst>
          </p:cNvPr>
          <p:cNvSpPr txBox="1">
            <a:spLocks/>
          </p:cNvSpPr>
          <p:nvPr/>
        </p:nvSpPr>
        <p:spPr>
          <a:xfrm>
            <a:off x="9006840" y="2196970"/>
            <a:ext cx="4114800" cy="384140"/>
          </a:xfrm>
          <a:prstGeom prst="rect">
            <a:avLst/>
          </a:prstGeom>
        </p:spPr>
        <p:txBody>
          <a:bodyPr/>
          <a:lst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dirty="0" smtClean="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r>
              <a:rPr lang="it-IT" sz="1600" b="1">
                <a:solidFill>
                  <a:schemeClr val="tx1">
                    <a:lumMod val="50000"/>
                    <a:lumOff val="50000"/>
                  </a:schemeClr>
                </a:solidFill>
              </a:rPr>
              <a:t>Qubit 1</a:t>
            </a:r>
          </a:p>
        </p:txBody>
      </p:sp>
      <p:cxnSp>
        <p:nvCxnSpPr>
          <p:cNvPr id="51" name="Straight Arrow Connector 50">
            <a:extLst>
              <a:ext uri="{FF2B5EF4-FFF2-40B4-BE49-F238E27FC236}">
                <a16:creationId xmlns:a16="http://schemas.microsoft.com/office/drawing/2014/main" id="{5C4FD074-CA82-6B47-82C7-F7D6DBF2C8AD}"/>
              </a:ext>
            </a:extLst>
          </p:cNvPr>
          <p:cNvCxnSpPr>
            <a:cxnSpLocks/>
          </p:cNvCxnSpPr>
          <p:nvPr/>
        </p:nvCxnSpPr>
        <p:spPr>
          <a:xfrm flipV="1">
            <a:off x="5806440" y="457200"/>
            <a:ext cx="6080760" cy="1874520"/>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66BFE98B-4D99-D44A-8E02-F1361FD68CC9}"/>
              </a:ext>
            </a:extLst>
          </p:cNvPr>
          <p:cNvCxnSpPr>
            <a:cxnSpLocks/>
          </p:cNvCxnSpPr>
          <p:nvPr/>
        </p:nvCxnSpPr>
        <p:spPr>
          <a:xfrm flipV="1">
            <a:off x="9829800" y="585216"/>
            <a:ext cx="2651760" cy="1756303"/>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57" name="Rectangle 56">
            <a:extLst>
              <a:ext uri="{FF2B5EF4-FFF2-40B4-BE49-F238E27FC236}">
                <a16:creationId xmlns:a16="http://schemas.microsoft.com/office/drawing/2014/main" id="{E4450E00-A126-904A-87DB-326C335357FA}"/>
              </a:ext>
            </a:extLst>
          </p:cNvPr>
          <p:cNvSpPr/>
          <p:nvPr/>
        </p:nvSpPr>
        <p:spPr>
          <a:xfrm>
            <a:off x="10537763" y="215772"/>
            <a:ext cx="961513" cy="461665"/>
          </a:xfrm>
          <a:prstGeom prst="rect">
            <a:avLst/>
          </a:prstGeom>
          <a:noFill/>
        </p:spPr>
        <p:txBody>
          <a:bodyPr wrap="square" lIns="91440" tIns="45720" rIns="91440" bIns="45720">
            <a:spAutoFit/>
          </a:bodyPr>
          <a:lstStyle/>
          <a:p>
            <a:r>
              <a:rPr lang="en-GB" sz="2400" b="1">
                <a:ln w="10160">
                  <a:solidFill>
                    <a:schemeClr val="accent5"/>
                  </a:solidFill>
                  <a:prstDash val="solid"/>
                </a:ln>
                <a:solidFill>
                  <a:srgbClr val="FFFFFF"/>
                </a:solidFill>
                <a:effectLst>
                  <a:outerShdw blurRad="38100" dist="22860" dir="5400000" algn="tl" rotWithShape="0">
                    <a:srgbClr val="000000">
                      <a:alpha val="30000"/>
                    </a:srgbClr>
                  </a:outerShdw>
                </a:effectLst>
              </a:rPr>
              <a:t>Best</a:t>
            </a:r>
          </a:p>
        </p:txBody>
      </p:sp>
      <p:sp>
        <p:nvSpPr>
          <p:cNvPr id="58" name="Rectangle 57">
            <a:extLst>
              <a:ext uri="{FF2B5EF4-FFF2-40B4-BE49-F238E27FC236}">
                <a16:creationId xmlns:a16="http://schemas.microsoft.com/office/drawing/2014/main" id="{E65A44AD-03C3-014A-998E-0504F4147D21}"/>
              </a:ext>
            </a:extLst>
          </p:cNvPr>
          <p:cNvSpPr/>
          <p:nvPr/>
        </p:nvSpPr>
        <p:spPr>
          <a:xfrm>
            <a:off x="10123439" y="1092815"/>
            <a:ext cx="1260841" cy="461665"/>
          </a:xfrm>
          <a:prstGeom prst="rect">
            <a:avLst/>
          </a:prstGeom>
          <a:noFill/>
        </p:spPr>
        <p:txBody>
          <a:bodyPr wrap="square" lIns="91440" tIns="45720" rIns="91440" bIns="45720">
            <a:spAutoFit/>
          </a:bodyPr>
          <a:lstStyle/>
          <a:p>
            <a:r>
              <a:rPr lang="en-GB" sz="2400" b="1">
                <a:ln w="10160">
                  <a:solidFill>
                    <a:schemeClr val="accent5"/>
                  </a:solidFill>
                  <a:prstDash val="solid"/>
                </a:ln>
                <a:solidFill>
                  <a:srgbClr val="FFFFFF"/>
                </a:solidFill>
                <a:effectLst>
                  <a:outerShdw blurRad="38100" dist="22860" dir="5400000" algn="tl" rotWithShape="0">
                    <a:srgbClr val="000000">
                      <a:alpha val="30000"/>
                    </a:srgbClr>
                  </a:outerShdw>
                </a:effectLst>
              </a:rPr>
              <a:t>Worst</a:t>
            </a:r>
          </a:p>
        </p:txBody>
      </p:sp>
    </p:spTree>
    <p:extLst>
      <p:ext uri="{BB962C8B-B14F-4D97-AF65-F5344CB8AC3E}">
        <p14:creationId xmlns:p14="http://schemas.microsoft.com/office/powerpoint/2010/main" val="20190825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40339B18-8F26-0E41-AA18-D9D25CB9515F}"/>
              </a:ext>
            </a:extLst>
          </p:cNvPr>
          <p:cNvSpPr>
            <a:spLocks noGrp="1"/>
          </p:cNvSpPr>
          <p:nvPr>
            <p:ph type="title"/>
          </p:nvPr>
        </p:nvSpPr>
        <p:spPr/>
        <p:txBody>
          <a:bodyPr/>
          <a:lstStyle/>
          <a:p>
            <a:r>
              <a:rPr lang="it-IT"/>
              <a:t>Quantum circuit implementation</a:t>
            </a:r>
          </a:p>
        </p:txBody>
      </p:sp>
      <p:sp>
        <p:nvSpPr>
          <p:cNvPr id="3" name="Rectangle 2">
            <a:extLst>
              <a:ext uri="{FF2B5EF4-FFF2-40B4-BE49-F238E27FC236}">
                <a16:creationId xmlns:a16="http://schemas.microsoft.com/office/drawing/2014/main" id="{251352CC-2D95-BB44-9EB4-CF6FC734C2DB}"/>
              </a:ext>
            </a:extLst>
          </p:cNvPr>
          <p:cNvSpPr/>
          <p:nvPr/>
        </p:nvSpPr>
        <p:spPr>
          <a:xfrm>
            <a:off x="457200" y="2286000"/>
            <a:ext cx="7315200" cy="461280"/>
          </a:xfrm>
          <a:prstGeom prst="rect">
            <a:avLst/>
          </a:prstGeom>
        </p:spPr>
        <p:txBody>
          <a:bodyPr>
            <a:spAutoFit/>
          </a:bodyPr>
          <a:lstStyle/>
          <a:p>
            <a:pPr marL="342900" indent="-342900">
              <a:lnSpc>
                <a:spcPct val="105000"/>
              </a:lnSpc>
              <a:spcBef>
                <a:spcPts val="1000"/>
              </a:spcBef>
              <a:buFont typeface="Wingdings" pitchFamily="2" charset="2"/>
              <a:buChar char="§"/>
            </a:pPr>
            <a:r>
              <a:rPr lang="it-IT" sz="2400" dirty="0" err="1">
                <a:latin typeface="IBM Plex Sans" charset="0"/>
                <a:ea typeface="IBM Plex Sans" charset="0"/>
                <a:cs typeface="IBM Plex Sans" charset="0"/>
              </a:rPr>
              <a:t>Tests on Mapping 1</a:t>
            </a:r>
          </a:p>
        </p:txBody>
      </p:sp>
      <p:grpSp>
        <p:nvGrpSpPr>
          <p:cNvPr id="4" name="Group 3">
            <a:extLst>
              <a:ext uri="{FF2B5EF4-FFF2-40B4-BE49-F238E27FC236}">
                <a16:creationId xmlns:a16="http://schemas.microsoft.com/office/drawing/2014/main" id="{B82DAEF6-123C-AE48-8CAE-DBEB88477605}"/>
              </a:ext>
            </a:extLst>
          </p:cNvPr>
          <p:cNvGrpSpPr/>
          <p:nvPr/>
        </p:nvGrpSpPr>
        <p:grpSpPr>
          <a:xfrm>
            <a:off x="822960" y="3429000"/>
            <a:ext cx="6067820" cy="2368055"/>
            <a:chOff x="502920" y="2423160"/>
            <a:chExt cx="6067820" cy="2368055"/>
          </a:xfrm>
        </p:grpSpPr>
        <p:cxnSp>
          <p:nvCxnSpPr>
            <p:cNvPr id="5" name="Straight Connector 4">
              <a:extLst>
                <a:ext uri="{FF2B5EF4-FFF2-40B4-BE49-F238E27FC236}">
                  <a16:creationId xmlns:a16="http://schemas.microsoft.com/office/drawing/2014/main" id="{CA03529F-D68D-8748-9335-583B25796FD8}"/>
                </a:ext>
              </a:extLst>
            </p:cNvPr>
            <p:cNvCxnSpPr/>
            <p:nvPr/>
          </p:nvCxnSpPr>
          <p:spPr>
            <a:xfrm>
              <a:off x="955346" y="2752040"/>
              <a:ext cx="400358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891129CC-122F-3A4D-A502-E55ABFBC26AF}"/>
                </a:ext>
              </a:extLst>
            </p:cNvPr>
            <p:cNvCxnSpPr/>
            <p:nvPr/>
          </p:nvCxnSpPr>
          <p:spPr>
            <a:xfrm>
              <a:off x="955346" y="3154724"/>
              <a:ext cx="400358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3489CF6F-4AD8-9A48-8B8F-A4F1C58F115B}"/>
                </a:ext>
              </a:extLst>
            </p:cNvPr>
            <p:cNvCxnSpPr/>
            <p:nvPr/>
          </p:nvCxnSpPr>
          <p:spPr>
            <a:xfrm>
              <a:off x="955346" y="3557408"/>
              <a:ext cx="400358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122BC1B2-6884-A847-9986-DD0CEB682B28}"/>
                </a:ext>
              </a:extLst>
            </p:cNvPr>
            <p:cNvCxnSpPr/>
            <p:nvPr/>
          </p:nvCxnSpPr>
          <p:spPr>
            <a:xfrm>
              <a:off x="955346" y="3960092"/>
              <a:ext cx="400358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A267F77E-3C9D-944F-8AEA-68A04F091A0A}"/>
                </a:ext>
              </a:extLst>
            </p:cNvPr>
            <p:cNvSpPr txBox="1"/>
            <p:nvPr/>
          </p:nvSpPr>
          <p:spPr>
            <a:xfrm>
              <a:off x="5082401" y="2452447"/>
              <a:ext cx="546410" cy="1702967"/>
            </a:xfrm>
            <a:prstGeom prst="rect">
              <a:avLst/>
            </a:prstGeom>
            <a:noFill/>
          </p:spPr>
          <p:txBody>
            <a:bodyPr wrap="square" rtlCol="0">
              <a:spAutoFit/>
            </a:bodyPr>
            <a:lstStyle/>
            <a:p>
              <a:pPr>
                <a:lnSpc>
                  <a:spcPct val="150000"/>
                </a:lnSpc>
              </a:pPr>
              <a:r>
                <a:rPr lang="it-IT" sz="1800">
                  <a:latin typeface="IBM Plex Sans" panose="020B0503050203000203" pitchFamily="34" charset="0"/>
                </a:rPr>
                <a:t>4</a:t>
              </a:r>
            </a:p>
            <a:p>
              <a:pPr>
                <a:lnSpc>
                  <a:spcPct val="150000"/>
                </a:lnSpc>
              </a:pPr>
              <a:r>
                <a:rPr lang="it-IT" sz="1800">
                  <a:latin typeface="IBM Plex Sans" panose="020B0503050203000203" pitchFamily="34" charset="0"/>
                </a:rPr>
                <a:t>3</a:t>
              </a:r>
            </a:p>
            <a:p>
              <a:pPr>
                <a:lnSpc>
                  <a:spcPct val="150000"/>
                </a:lnSpc>
              </a:pPr>
              <a:r>
                <a:rPr lang="it-IT" sz="1800">
                  <a:latin typeface="IBM Plex Sans" panose="020B0503050203000203" pitchFamily="34" charset="0"/>
                </a:rPr>
                <a:t>2</a:t>
              </a:r>
            </a:p>
            <a:p>
              <a:pPr>
                <a:lnSpc>
                  <a:spcPct val="150000"/>
                </a:lnSpc>
              </a:pPr>
              <a:r>
                <a:rPr lang="it-IT" sz="1800">
                  <a:latin typeface="IBM Plex Sans" panose="020B0503050203000203" pitchFamily="34" charset="0"/>
                </a:rPr>
                <a:t>1</a:t>
              </a:r>
            </a:p>
          </p:txBody>
        </p:sp>
        <p:sp>
          <p:nvSpPr>
            <p:cNvPr id="11" name="TextBox 10">
              <a:extLst>
                <a:ext uri="{FF2B5EF4-FFF2-40B4-BE49-F238E27FC236}">
                  <a16:creationId xmlns:a16="http://schemas.microsoft.com/office/drawing/2014/main" id="{FF9CD33B-38A7-6544-BAB2-0B0A36D585CD}"/>
                </a:ext>
              </a:extLst>
            </p:cNvPr>
            <p:cNvSpPr txBox="1"/>
            <p:nvPr/>
          </p:nvSpPr>
          <p:spPr>
            <a:xfrm>
              <a:off x="502920" y="2452447"/>
              <a:ext cx="546410" cy="1702967"/>
            </a:xfrm>
            <a:prstGeom prst="rect">
              <a:avLst/>
            </a:prstGeom>
            <a:noFill/>
          </p:spPr>
          <p:txBody>
            <a:bodyPr wrap="square" rtlCol="0">
              <a:spAutoFit/>
            </a:bodyPr>
            <a:lstStyle/>
            <a:p>
              <a:pPr>
                <a:lnSpc>
                  <a:spcPct val="150000"/>
                </a:lnSpc>
              </a:pPr>
              <a:r>
                <a:rPr lang="it-IT" sz="1800">
                  <a:latin typeface="IBM Plex Sans" panose="020B0503050203000203" pitchFamily="34" charset="0"/>
                </a:rPr>
                <a:t>2</a:t>
              </a:r>
            </a:p>
            <a:p>
              <a:pPr>
                <a:lnSpc>
                  <a:spcPct val="150000"/>
                </a:lnSpc>
              </a:pPr>
              <a:r>
                <a:rPr lang="it-IT" sz="1800">
                  <a:latin typeface="IBM Plex Sans" panose="020B0503050203000203" pitchFamily="34" charset="0"/>
                </a:rPr>
                <a:t>2</a:t>
              </a:r>
            </a:p>
            <a:p>
              <a:pPr>
                <a:lnSpc>
                  <a:spcPct val="150000"/>
                </a:lnSpc>
              </a:pPr>
              <a:r>
                <a:rPr lang="it-IT" sz="1800">
                  <a:latin typeface="IBM Plex Sans" panose="020B0503050203000203" pitchFamily="34" charset="0"/>
                </a:rPr>
                <a:t>1</a:t>
              </a:r>
            </a:p>
            <a:p>
              <a:pPr>
                <a:lnSpc>
                  <a:spcPct val="150000"/>
                </a:lnSpc>
              </a:pPr>
              <a:r>
                <a:rPr lang="it-IT" sz="1800">
                  <a:latin typeface="IBM Plex Sans" panose="020B0503050203000203" pitchFamily="34" charset="0"/>
                </a:rPr>
                <a:t>1</a:t>
              </a:r>
            </a:p>
          </p:txBody>
        </p:sp>
        <p:cxnSp>
          <p:nvCxnSpPr>
            <p:cNvPr id="12" name="Straight Arrow Connector 11">
              <a:extLst>
                <a:ext uri="{FF2B5EF4-FFF2-40B4-BE49-F238E27FC236}">
                  <a16:creationId xmlns:a16="http://schemas.microsoft.com/office/drawing/2014/main" id="{E81042B4-1151-6E44-BD53-515B2B50EBDA}"/>
                </a:ext>
              </a:extLst>
            </p:cNvPr>
            <p:cNvCxnSpPr>
              <a:cxnSpLocks/>
            </p:cNvCxnSpPr>
            <p:nvPr/>
          </p:nvCxnSpPr>
          <p:spPr>
            <a:xfrm>
              <a:off x="800188" y="3854569"/>
              <a:ext cx="0" cy="165090"/>
            </a:xfrm>
            <a:prstGeom prst="straightConnector1">
              <a:avLst/>
            </a:prstGeom>
            <a:ln>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715DB3EB-AFA0-0F40-BCDB-03B77FAFFA59}"/>
                </a:ext>
              </a:extLst>
            </p:cNvPr>
            <p:cNvCxnSpPr>
              <a:cxnSpLocks/>
            </p:cNvCxnSpPr>
            <p:nvPr/>
          </p:nvCxnSpPr>
          <p:spPr>
            <a:xfrm>
              <a:off x="800188" y="3036421"/>
              <a:ext cx="0" cy="165090"/>
            </a:xfrm>
            <a:prstGeom prst="straightConnector1">
              <a:avLst/>
            </a:prstGeom>
            <a:ln>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9AA2EE5D-666F-BA40-8126-1862498D2727}"/>
                </a:ext>
              </a:extLst>
            </p:cNvPr>
            <p:cNvCxnSpPr>
              <a:cxnSpLocks/>
            </p:cNvCxnSpPr>
            <p:nvPr/>
          </p:nvCxnSpPr>
          <p:spPr>
            <a:xfrm>
              <a:off x="800188" y="3449506"/>
              <a:ext cx="0" cy="165090"/>
            </a:xfrm>
            <a:prstGeom prst="straightConnector1">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18914024-4DAD-264A-82EF-C82BBBEA4864}"/>
                </a:ext>
              </a:extLst>
            </p:cNvPr>
            <p:cNvCxnSpPr>
              <a:cxnSpLocks/>
            </p:cNvCxnSpPr>
            <p:nvPr/>
          </p:nvCxnSpPr>
          <p:spPr>
            <a:xfrm>
              <a:off x="800188" y="2635369"/>
              <a:ext cx="0" cy="165090"/>
            </a:xfrm>
            <a:prstGeom prst="straightConnector1">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329F4F63-BC62-B043-BB7C-745CDB5653BB}"/>
                </a:ext>
              </a:extLst>
            </p:cNvPr>
            <p:cNvSpPr/>
            <p:nvPr/>
          </p:nvSpPr>
          <p:spPr>
            <a:xfrm>
              <a:off x="1577844" y="3870300"/>
              <a:ext cx="205236" cy="20523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7" name="Oval 16">
              <a:extLst>
                <a:ext uri="{FF2B5EF4-FFF2-40B4-BE49-F238E27FC236}">
                  <a16:creationId xmlns:a16="http://schemas.microsoft.com/office/drawing/2014/main" id="{E2C7D8CA-BA8E-5344-A56B-4E24F93C8AA9}"/>
                </a:ext>
              </a:extLst>
            </p:cNvPr>
            <p:cNvSpPr/>
            <p:nvPr/>
          </p:nvSpPr>
          <p:spPr>
            <a:xfrm>
              <a:off x="1577802" y="3064932"/>
              <a:ext cx="205236" cy="20523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8" name="Oval 17">
              <a:extLst>
                <a:ext uri="{FF2B5EF4-FFF2-40B4-BE49-F238E27FC236}">
                  <a16:creationId xmlns:a16="http://schemas.microsoft.com/office/drawing/2014/main" id="{00701845-E486-4D42-98BA-98D52D6C1186}"/>
                </a:ext>
              </a:extLst>
            </p:cNvPr>
            <p:cNvSpPr/>
            <p:nvPr/>
          </p:nvSpPr>
          <p:spPr>
            <a:xfrm>
              <a:off x="2284587" y="3449506"/>
              <a:ext cx="205236" cy="20523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9" name="Oval 18">
              <a:extLst>
                <a:ext uri="{FF2B5EF4-FFF2-40B4-BE49-F238E27FC236}">
                  <a16:creationId xmlns:a16="http://schemas.microsoft.com/office/drawing/2014/main" id="{0CC28810-C333-4A4A-98C6-3236B203B3D7}"/>
                </a:ext>
              </a:extLst>
            </p:cNvPr>
            <p:cNvSpPr/>
            <p:nvPr/>
          </p:nvSpPr>
          <p:spPr>
            <a:xfrm>
              <a:off x="2282257" y="2646388"/>
              <a:ext cx="205236" cy="20523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0" name="Oval 19">
              <a:extLst>
                <a:ext uri="{FF2B5EF4-FFF2-40B4-BE49-F238E27FC236}">
                  <a16:creationId xmlns:a16="http://schemas.microsoft.com/office/drawing/2014/main" id="{957965EB-BAF1-554F-B661-D3F5E7A0CA17}"/>
                </a:ext>
              </a:extLst>
            </p:cNvPr>
            <p:cNvSpPr/>
            <p:nvPr/>
          </p:nvSpPr>
          <p:spPr>
            <a:xfrm>
              <a:off x="3876297" y="3854569"/>
              <a:ext cx="205236" cy="20523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1" name="Oval 20">
              <a:extLst>
                <a:ext uri="{FF2B5EF4-FFF2-40B4-BE49-F238E27FC236}">
                  <a16:creationId xmlns:a16="http://schemas.microsoft.com/office/drawing/2014/main" id="{6E827D7B-5221-BC47-BBD2-8B243230EFEC}"/>
                </a:ext>
              </a:extLst>
            </p:cNvPr>
            <p:cNvSpPr/>
            <p:nvPr/>
          </p:nvSpPr>
          <p:spPr>
            <a:xfrm>
              <a:off x="3876297" y="3449506"/>
              <a:ext cx="205236" cy="20523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2" name="Oval 21">
              <a:extLst>
                <a:ext uri="{FF2B5EF4-FFF2-40B4-BE49-F238E27FC236}">
                  <a16:creationId xmlns:a16="http://schemas.microsoft.com/office/drawing/2014/main" id="{22A234DE-1DBF-6745-8A6D-BAC3D204F825}"/>
                </a:ext>
              </a:extLst>
            </p:cNvPr>
            <p:cNvSpPr/>
            <p:nvPr/>
          </p:nvSpPr>
          <p:spPr>
            <a:xfrm>
              <a:off x="4287852" y="3049465"/>
              <a:ext cx="205236" cy="20523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3" name="Oval 22">
              <a:extLst>
                <a:ext uri="{FF2B5EF4-FFF2-40B4-BE49-F238E27FC236}">
                  <a16:creationId xmlns:a16="http://schemas.microsoft.com/office/drawing/2014/main" id="{4CEC5725-A7D1-1E4F-A60F-A30D84E5D763}"/>
                </a:ext>
              </a:extLst>
            </p:cNvPr>
            <p:cNvSpPr/>
            <p:nvPr/>
          </p:nvSpPr>
          <p:spPr>
            <a:xfrm>
              <a:off x="4287852" y="2641497"/>
              <a:ext cx="205236" cy="20523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24" name="Straight Connector 23">
              <a:extLst>
                <a:ext uri="{FF2B5EF4-FFF2-40B4-BE49-F238E27FC236}">
                  <a16:creationId xmlns:a16="http://schemas.microsoft.com/office/drawing/2014/main" id="{F2AA6E37-0B46-314F-9F04-6BFCCE976850}"/>
                </a:ext>
              </a:extLst>
            </p:cNvPr>
            <p:cNvCxnSpPr>
              <a:cxnSpLocks/>
            </p:cNvCxnSpPr>
            <p:nvPr/>
          </p:nvCxnSpPr>
          <p:spPr>
            <a:xfrm>
              <a:off x="3977565" y="3654742"/>
              <a:ext cx="0" cy="199827"/>
            </a:xfrm>
            <a:prstGeom prst="line">
              <a:avLst/>
            </a:prstGeom>
            <a:ln w="28575"/>
          </p:spPr>
          <p:style>
            <a:lnRef idx="1">
              <a:schemeClr val="accent2"/>
            </a:lnRef>
            <a:fillRef idx="0">
              <a:schemeClr val="accent2"/>
            </a:fillRef>
            <a:effectRef idx="0">
              <a:schemeClr val="accent2"/>
            </a:effectRef>
            <a:fontRef idx="minor">
              <a:schemeClr val="tx1"/>
            </a:fontRef>
          </p:style>
        </p:cxnSp>
        <p:cxnSp>
          <p:nvCxnSpPr>
            <p:cNvPr id="25" name="Straight Connector 24">
              <a:extLst>
                <a:ext uri="{FF2B5EF4-FFF2-40B4-BE49-F238E27FC236}">
                  <a16:creationId xmlns:a16="http://schemas.microsoft.com/office/drawing/2014/main" id="{2E44EE0C-53DC-224F-BC14-ABC584F92DCA}"/>
                </a:ext>
              </a:extLst>
            </p:cNvPr>
            <p:cNvCxnSpPr>
              <a:cxnSpLocks/>
            </p:cNvCxnSpPr>
            <p:nvPr/>
          </p:nvCxnSpPr>
          <p:spPr>
            <a:xfrm>
              <a:off x="4389120" y="2846733"/>
              <a:ext cx="0" cy="202732"/>
            </a:xfrm>
            <a:prstGeom prst="line">
              <a:avLst/>
            </a:prstGeom>
            <a:ln w="28575"/>
          </p:spPr>
          <p:style>
            <a:lnRef idx="1">
              <a:schemeClr val="accent2"/>
            </a:lnRef>
            <a:fillRef idx="0">
              <a:schemeClr val="accent2"/>
            </a:fillRef>
            <a:effectRef idx="0">
              <a:schemeClr val="accent2"/>
            </a:effectRef>
            <a:fontRef idx="minor">
              <a:schemeClr val="tx1"/>
            </a:fontRef>
          </p:style>
        </p:cxnSp>
        <p:cxnSp>
          <p:nvCxnSpPr>
            <p:cNvPr id="26" name="Straight Connector 25">
              <a:extLst>
                <a:ext uri="{FF2B5EF4-FFF2-40B4-BE49-F238E27FC236}">
                  <a16:creationId xmlns:a16="http://schemas.microsoft.com/office/drawing/2014/main" id="{1E0C6C61-112C-6C4C-B78B-07EBEF5BDFCA}"/>
                </a:ext>
              </a:extLst>
            </p:cNvPr>
            <p:cNvCxnSpPr>
              <a:cxnSpLocks/>
            </p:cNvCxnSpPr>
            <p:nvPr/>
          </p:nvCxnSpPr>
          <p:spPr>
            <a:xfrm>
              <a:off x="3389422" y="2432721"/>
              <a:ext cx="0" cy="1992536"/>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24CF8E30-B26E-414B-9064-6B8944665367}"/>
                </a:ext>
              </a:extLst>
            </p:cNvPr>
            <p:cNvSpPr txBox="1"/>
            <p:nvPr/>
          </p:nvSpPr>
          <p:spPr>
            <a:xfrm>
              <a:off x="1353952" y="4418407"/>
              <a:ext cx="1399031" cy="307777"/>
            </a:xfrm>
            <a:prstGeom prst="rect">
              <a:avLst/>
            </a:prstGeom>
            <a:noFill/>
          </p:spPr>
          <p:txBody>
            <a:bodyPr wrap="square" rtlCol="0">
              <a:spAutoFit/>
            </a:bodyPr>
            <a:lstStyle/>
            <a:p>
              <a:pPr algn="ctr"/>
              <a:r>
                <a:rPr lang="it-IT" sz="1400">
                  <a:solidFill>
                    <a:schemeClr val="bg2">
                      <a:lumMod val="50000"/>
                    </a:schemeClr>
                  </a:solidFill>
                  <a:latin typeface="IBM Plex Sans" panose="020B0503050203000203" pitchFamily="34" charset="0"/>
                </a:rPr>
                <a:t>hopping</a:t>
              </a:r>
            </a:p>
          </p:txBody>
        </p:sp>
        <p:sp>
          <p:nvSpPr>
            <p:cNvPr id="28" name="TextBox 27">
              <a:extLst>
                <a:ext uri="{FF2B5EF4-FFF2-40B4-BE49-F238E27FC236}">
                  <a16:creationId xmlns:a16="http://schemas.microsoft.com/office/drawing/2014/main" id="{D0EEE845-F5C5-F24F-8BAB-A98B7ACB6935}"/>
                </a:ext>
              </a:extLst>
            </p:cNvPr>
            <p:cNvSpPr txBox="1"/>
            <p:nvPr/>
          </p:nvSpPr>
          <p:spPr>
            <a:xfrm>
              <a:off x="3588336" y="4418407"/>
              <a:ext cx="1541539" cy="307777"/>
            </a:xfrm>
            <a:prstGeom prst="rect">
              <a:avLst/>
            </a:prstGeom>
            <a:noFill/>
          </p:spPr>
          <p:txBody>
            <a:bodyPr wrap="square" rtlCol="0">
              <a:spAutoFit/>
            </a:bodyPr>
            <a:lstStyle/>
            <a:p>
              <a:pPr algn="ctr"/>
              <a:r>
                <a:rPr lang="it-IT" sz="1400">
                  <a:solidFill>
                    <a:schemeClr val="bg2">
                      <a:lumMod val="50000"/>
                    </a:schemeClr>
                  </a:solidFill>
                  <a:latin typeface="IBM Plex Sans" panose="020B0503050203000203" pitchFamily="34" charset="0"/>
                </a:rPr>
                <a:t>interaction</a:t>
              </a:r>
            </a:p>
          </p:txBody>
        </p:sp>
        <p:sp>
          <p:nvSpPr>
            <p:cNvPr id="29" name="TextBox 28">
              <a:extLst>
                <a:ext uri="{FF2B5EF4-FFF2-40B4-BE49-F238E27FC236}">
                  <a16:creationId xmlns:a16="http://schemas.microsoft.com/office/drawing/2014/main" id="{3AC2E461-45E0-1E47-8C8D-FD605C3F7330}"/>
                </a:ext>
              </a:extLst>
            </p:cNvPr>
            <p:cNvSpPr txBox="1"/>
            <p:nvPr/>
          </p:nvSpPr>
          <p:spPr>
            <a:xfrm>
              <a:off x="5598004" y="2423160"/>
              <a:ext cx="546410" cy="1702967"/>
            </a:xfrm>
            <a:prstGeom prst="rect">
              <a:avLst/>
            </a:prstGeom>
            <a:noFill/>
          </p:spPr>
          <p:txBody>
            <a:bodyPr wrap="square" rtlCol="0">
              <a:spAutoFit/>
            </a:bodyPr>
            <a:lstStyle/>
            <a:p>
              <a:pPr>
                <a:lnSpc>
                  <a:spcPct val="150000"/>
                </a:lnSpc>
              </a:pPr>
              <a:r>
                <a:rPr lang="it-IT" sz="1800">
                  <a:solidFill>
                    <a:schemeClr val="accent2"/>
                  </a:solidFill>
                  <a:latin typeface="IBM Plex Sans" panose="020B0503050203000203" pitchFamily="34" charset="0"/>
                </a:rPr>
                <a:t>q0</a:t>
              </a:r>
            </a:p>
            <a:p>
              <a:pPr>
                <a:lnSpc>
                  <a:spcPct val="150000"/>
                </a:lnSpc>
              </a:pPr>
              <a:r>
                <a:rPr lang="it-IT" sz="1800">
                  <a:solidFill>
                    <a:schemeClr val="accent2"/>
                  </a:solidFill>
                  <a:latin typeface="IBM Plex Sans" panose="020B0503050203000203" pitchFamily="34" charset="0"/>
                </a:rPr>
                <a:t>q1</a:t>
              </a:r>
            </a:p>
            <a:p>
              <a:pPr>
                <a:lnSpc>
                  <a:spcPct val="150000"/>
                </a:lnSpc>
              </a:pPr>
              <a:r>
                <a:rPr lang="it-IT" sz="1800">
                  <a:solidFill>
                    <a:schemeClr val="accent2"/>
                  </a:solidFill>
                  <a:latin typeface="IBM Plex Sans" panose="020B0503050203000203" pitchFamily="34" charset="0"/>
                </a:rPr>
                <a:t>q2</a:t>
              </a:r>
            </a:p>
            <a:p>
              <a:pPr>
                <a:lnSpc>
                  <a:spcPct val="150000"/>
                </a:lnSpc>
              </a:pPr>
              <a:r>
                <a:rPr lang="it-IT" sz="1800">
                  <a:solidFill>
                    <a:schemeClr val="accent2"/>
                  </a:solidFill>
                  <a:latin typeface="IBM Plex Sans" panose="020B0503050203000203" pitchFamily="34" charset="0"/>
                </a:rPr>
                <a:t>q3</a:t>
              </a:r>
            </a:p>
          </p:txBody>
        </p:sp>
        <p:sp>
          <p:nvSpPr>
            <p:cNvPr id="30" name="TextBox 29">
              <a:extLst>
                <a:ext uri="{FF2B5EF4-FFF2-40B4-BE49-F238E27FC236}">
                  <a16:creationId xmlns:a16="http://schemas.microsoft.com/office/drawing/2014/main" id="{150242C8-9414-E347-9409-0D9F126A6C34}"/>
                </a:ext>
              </a:extLst>
            </p:cNvPr>
            <p:cNvSpPr txBox="1"/>
            <p:nvPr/>
          </p:nvSpPr>
          <p:spPr>
            <a:xfrm>
              <a:off x="5029200" y="4267995"/>
              <a:ext cx="1541540" cy="523220"/>
            </a:xfrm>
            <a:prstGeom prst="rect">
              <a:avLst/>
            </a:prstGeom>
            <a:noFill/>
          </p:spPr>
          <p:txBody>
            <a:bodyPr wrap="square" rtlCol="0">
              <a:spAutoFit/>
            </a:bodyPr>
            <a:lstStyle/>
            <a:p>
              <a:pPr algn="ctr"/>
              <a:r>
                <a:rPr lang="it-IT" sz="1400">
                  <a:solidFill>
                    <a:schemeClr val="bg2">
                      <a:lumMod val="50000"/>
                    </a:schemeClr>
                  </a:solidFill>
                  <a:latin typeface="IBM Plex Sans" panose="020B0503050203000203" pitchFamily="34" charset="0"/>
                </a:rPr>
                <a:t>qubit </a:t>
              </a:r>
            </a:p>
            <a:p>
              <a:pPr algn="ctr"/>
              <a:r>
                <a:rPr lang="it-IT" sz="1400">
                  <a:solidFill>
                    <a:schemeClr val="bg2">
                      <a:lumMod val="50000"/>
                    </a:schemeClr>
                  </a:solidFill>
                  <a:latin typeface="IBM Plex Sans" panose="020B0503050203000203" pitchFamily="34" charset="0"/>
                </a:rPr>
                <a:t>mapping</a:t>
              </a:r>
            </a:p>
          </p:txBody>
        </p:sp>
        <p:sp>
          <p:nvSpPr>
            <p:cNvPr id="31" name="TextBox 30">
              <a:extLst>
                <a:ext uri="{FF2B5EF4-FFF2-40B4-BE49-F238E27FC236}">
                  <a16:creationId xmlns:a16="http://schemas.microsoft.com/office/drawing/2014/main" id="{DF51755C-002D-2C4D-8FA7-3E5098E73E73}"/>
                </a:ext>
              </a:extLst>
            </p:cNvPr>
            <p:cNvSpPr txBox="1"/>
            <p:nvPr/>
          </p:nvSpPr>
          <p:spPr>
            <a:xfrm rot="5400000">
              <a:off x="5551320" y="3154108"/>
              <a:ext cx="1541540" cy="307777"/>
            </a:xfrm>
            <a:prstGeom prst="rect">
              <a:avLst/>
            </a:prstGeom>
            <a:noFill/>
          </p:spPr>
          <p:txBody>
            <a:bodyPr wrap="square" rtlCol="0">
              <a:spAutoFit/>
            </a:bodyPr>
            <a:lstStyle/>
            <a:p>
              <a:pPr algn="ctr"/>
              <a:r>
                <a:rPr lang="it-IT" sz="1400" b="1">
                  <a:solidFill>
                    <a:schemeClr val="bg2">
                      <a:lumMod val="50000"/>
                    </a:schemeClr>
                  </a:solidFill>
                  <a:latin typeface="IBM Plex Sans" panose="020B0503050203000203" pitchFamily="34" charset="0"/>
                </a:rPr>
                <a:t>Mapping 1</a:t>
              </a:r>
            </a:p>
          </p:txBody>
        </p:sp>
        <p:cxnSp>
          <p:nvCxnSpPr>
            <p:cNvPr id="32" name="Straight Connector 31">
              <a:extLst>
                <a:ext uri="{FF2B5EF4-FFF2-40B4-BE49-F238E27FC236}">
                  <a16:creationId xmlns:a16="http://schemas.microsoft.com/office/drawing/2014/main" id="{F6FBE1F6-DA5B-9E4B-A6B8-DED1AF2C9D89}"/>
                </a:ext>
              </a:extLst>
            </p:cNvPr>
            <p:cNvCxnSpPr>
              <a:cxnSpLocks/>
              <a:stCxn id="19" idx="4"/>
              <a:endCxn id="18" idx="0"/>
            </p:cNvCxnSpPr>
            <p:nvPr/>
          </p:nvCxnSpPr>
          <p:spPr>
            <a:xfrm>
              <a:off x="2384875" y="2851624"/>
              <a:ext cx="2330" cy="597882"/>
            </a:xfrm>
            <a:prstGeom prst="line">
              <a:avLst/>
            </a:prstGeom>
            <a:ln w="28575"/>
          </p:spPr>
          <p:style>
            <a:lnRef idx="1">
              <a:schemeClr val="accent2"/>
            </a:lnRef>
            <a:fillRef idx="0">
              <a:schemeClr val="accent2"/>
            </a:fillRef>
            <a:effectRef idx="0">
              <a:schemeClr val="accent2"/>
            </a:effectRef>
            <a:fontRef idx="minor">
              <a:schemeClr val="tx1"/>
            </a:fontRef>
          </p:style>
        </p:cxnSp>
        <p:cxnSp>
          <p:nvCxnSpPr>
            <p:cNvPr id="33" name="Straight Connector 32">
              <a:extLst>
                <a:ext uri="{FF2B5EF4-FFF2-40B4-BE49-F238E27FC236}">
                  <a16:creationId xmlns:a16="http://schemas.microsoft.com/office/drawing/2014/main" id="{4EE7A06D-5D90-674A-A7A7-E10F9B38FA44}"/>
                </a:ext>
              </a:extLst>
            </p:cNvPr>
            <p:cNvCxnSpPr>
              <a:cxnSpLocks/>
              <a:stCxn id="17" idx="4"/>
              <a:endCxn id="16" idx="0"/>
            </p:cNvCxnSpPr>
            <p:nvPr/>
          </p:nvCxnSpPr>
          <p:spPr>
            <a:xfrm>
              <a:off x="1680420" y="3270168"/>
              <a:ext cx="42" cy="600132"/>
            </a:xfrm>
            <a:prstGeom prst="line">
              <a:avLst/>
            </a:prstGeom>
            <a:ln w="28575"/>
          </p:spPr>
          <p:style>
            <a:lnRef idx="1">
              <a:schemeClr val="accent2"/>
            </a:lnRef>
            <a:fillRef idx="0">
              <a:schemeClr val="accent2"/>
            </a:fillRef>
            <a:effectRef idx="0">
              <a:schemeClr val="accent2"/>
            </a:effectRef>
            <a:fontRef idx="minor">
              <a:schemeClr val="tx1"/>
            </a:fontRef>
          </p:style>
        </p:cxnSp>
      </p:grpSp>
    </p:spTree>
    <p:extLst>
      <p:ext uri="{BB962C8B-B14F-4D97-AF65-F5344CB8AC3E}">
        <p14:creationId xmlns:p14="http://schemas.microsoft.com/office/powerpoint/2010/main" val="92866659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E6413402-9DAF-7F43-A13A-325C7CD5C831}"/>
              </a:ext>
            </a:extLst>
          </p:cNvPr>
          <p:cNvPicPr>
            <a:picLocks noChangeAspect="1"/>
          </p:cNvPicPr>
          <p:nvPr/>
        </p:nvPicPr>
        <p:blipFill>
          <a:blip r:embed="rId2"/>
          <a:stretch>
            <a:fillRect/>
          </a:stretch>
        </p:blipFill>
        <p:spPr>
          <a:xfrm>
            <a:off x="8547100" y="5291053"/>
            <a:ext cx="3957289" cy="2618505"/>
          </a:xfrm>
          <a:prstGeom prst="rect">
            <a:avLst/>
          </a:prstGeom>
        </p:spPr>
      </p:pic>
      <p:pic>
        <p:nvPicPr>
          <p:cNvPr id="17" name="Picture 16">
            <a:extLst>
              <a:ext uri="{FF2B5EF4-FFF2-40B4-BE49-F238E27FC236}">
                <a16:creationId xmlns:a16="http://schemas.microsoft.com/office/drawing/2014/main" id="{A5D43F73-AC8F-3D4C-AE8F-E6E71E6BE408}"/>
              </a:ext>
            </a:extLst>
          </p:cNvPr>
          <p:cNvPicPr>
            <a:picLocks noChangeAspect="1"/>
          </p:cNvPicPr>
          <p:nvPr/>
        </p:nvPicPr>
        <p:blipFill>
          <a:blip r:embed="rId3"/>
          <a:stretch>
            <a:fillRect/>
          </a:stretch>
        </p:blipFill>
        <p:spPr>
          <a:xfrm>
            <a:off x="8684924" y="2758569"/>
            <a:ext cx="3819465" cy="2618499"/>
          </a:xfrm>
          <a:prstGeom prst="rect">
            <a:avLst/>
          </a:prstGeom>
        </p:spPr>
      </p:pic>
      <p:pic>
        <p:nvPicPr>
          <p:cNvPr id="9" name="Picture 8">
            <a:extLst>
              <a:ext uri="{FF2B5EF4-FFF2-40B4-BE49-F238E27FC236}">
                <a16:creationId xmlns:a16="http://schemas.microsoft.com/office/drawing/2014/main" id="{71DF65BD-1F43-B947-A7A2-C6C9506D03A6}"/>
              </a:ext>
            </a:extLst>
          </p:cNvPr>
          <p:cNvPicPr>
            <a:picLocks noChangeAspect="1"/>
          </p:cNvPicPr>
          <p:nvPr/>
        </p:nvPicPr>
        <p:blipFill>
          <a:blip r:embed="rId4"/>
          <a:stretch>
            <a:fillRect/>
          </a:stretch>
        </p:blipFill>
        <p:spPr>
          <a:xfrm>
            <a:off x="4644118" y="2753870"/>
            <a:ext cx="3819474" cy="2618505"/>
          </a:xfrm>
          <a:prstGeom prst="rect">
            <a:avLst/>
          </a:prstGeom>
        </p:spPr>
      </p:pic>
      <p:pic>
        <p:nvPicPr>
          <p:cNvPr id="14" name="Picture 13">
            <a:extLst>
              <a:ext uri="{FF2B5EF4-FFF2-40B4-BE49-F238E27FC236}">
                <a16:creationId xmlns:a16="http://schemas.microsoft.com/office/drawing/2014/main" id="{B937E444-348C-0542-AE5C-21BEF15E17A6}"/>
              </a:ext>
            </a:extLst>
          </p:cNvPr>
          <p:cNvPicPr>
            <a:picLocks noChangeAspect="1"/>
          </p:cNvPicPr>
          <p:nvPr/>
        </p:nvPicPr>
        <p:blipFill>
          <a:blip r:embed="rId5"/>
          <a:stretch>
            <a:fillRect/>
          </a:stretch>
        </p:blipFill>
        <p:spPr>
          <a:xfrm>
            <a:off x="4506302" y="5291054"/>
            <a:ext cx="3957290" cy="2618505"/>
          </a:xfrm>
          <a:prstGeom prst="rect">
            <a:avLst/>
          </a:prstGeom>
        </p:spPr>
      </p:pic>
      <p:pic>
        <p:nvPicPr>
          <p:cNvPr id="3" name="Picture 2">
            <a:extLst>
              <a:ext uri="{FF2B5EF4-FFF2-40B4-BE49-F238E27FC236}">
                <a16:creationId xmlns:a16="http://schemas.microsoft.com/office/drawing/2014/main" id="{0C375143-593C-0849-BD10-BEE3A6C966B9}"/>
              </a:ext>
            </a:extLst>
          </p:cNvPr>
          <p:cNvPicPr>
            <a:picLocks noChangeAspect="1"/>
          </p:cNvPicPr>
          <p:nvPr/>
        </p:nvPicPr>
        <p:blipFill rotWithShape="1">
          <a:blip r:embed="rId6"/>
          <a:srcRect l="1796"/>
          <a:stretch/>
        </p:blipFill>
        <p:spPr>
          <a:xfrm>
            <a:off x="10323776" y="75723"/>
            <a:ext cx="4306623" cy="2088282"/>
          </a:xfrm>
          <a:prstGeom prst="rect">
            <a:avLst/>
          </a:prstGeom>
        </p:spPr>
      </p:pic>
      <p:pic>
        <p:nvPicPr>
          <p:cNvPr id="25" name="Picture 24">
            <a:extLst>
              <a:ext uri="{FF2B5EF4-FFF2-40B4-BE49-F238E27FC236}">
                <a16:creationId xmlns:a16="http://schemas.microsoft.com/office/drawing/2014/main" id="{3E0F29F5-9D29-0844-9A75-BD05F9CCC356}"/>
              </a:ext>
            </a:extLst>
          </p:cNvPr>
          <p:cNvPicPr>
            <a:picLocks noChangeAspect="1"/>
          </p:cNvPicPr>
          <p:nvPr/>
        </p:nvPicPr>
        <p:blipFill>
          <a:blip r:embed="rId7"/>
          <a:stretch>
            <a:fillRect/>
          </a:stretch>
        </p:blipFill>
        <p:spPr>
          <a:xfrm>
            <a:off x="397532" y="2753871"/>
            <a:ext cx="3819473" cy="2618505"/>
          </a:xfrm>
          <a:prstGeom prst="rect">
            <a:avLst/>
          </a:prstGeom>
        </p:spPr>
      </p:pic>
      <p:pic>
        <p:nvPicPr>
          <p:cNvPr id="26" name="Picture 25">
            <a:extLst>
              <a:ext uri="{FF2B5EF4-FFF2-40B4-BE49-F238E27FC236}">
                <a16:creationId xmlns:a16="http://schemas.microsoft.com/office/drawing/2014/main" id="{A3877550-2230-9A46-8BE6-221B122D47FE}"/>
              </a:ext>
            </a:extLst>
          </p:cNvPr>
          <p:cNvPicPr>
            <a:picLocks noChangeAspect="1"/>
          </p:cNvPicPr>
          <p:nvPr/>
        </p:nvPicPr>
        <p:blipFill>
          <a:blip r:embed="rId8"/>
          <a:stretch>
            <a:fillRect/>
          </a:stretch>
        </p:blipFill>
        <p:spPr>
          <a:xfrm>
            <a:off x="259715" y="5291055"/>
            <a:ext cx="3957290" cy="2618505"/>
          </a:xfrm>
          <a:prstGeom prst="rect">
            <a:avLst/>
          </a:prstGeom>
        </p:spPr>
      </p:pic>
      <p:sp>
        <p:nvSpPr>
          <p:cNvPr id="2" name="Text Placeholder 1">
            <a:extLst>
              <a:ext uri="{FF2B5EF4-FFF2-40B4-BE49-F238E27FC236}">
                <a16:creationId xmlns:a16="http://schemas.microsoft.com/office/drawing/2014/main" id="{22128762-E324-E24C-8492-8CEAD52CC7F5}"/>
              </a:ext>
            </a:extLst>
          </p:cNvPr>
          <p:cNvSpPr>
            <a:spLocks noGrp="1"/>
          </p:cNvSpPr>
          <p:nvPr>
            <p:ph type="body" sz="quarter" idx="11"/>
          </p:nvPr>
        </p:nvSpPr>
        <p:spPr/>
        <p:txBody>
          <a:bodyPr/>
          <a:lstStyle/>
          <a:p>
            <a:r>
              <a:rPr lang="it-IT"/>
              <a:t>Optimization tests</a:t>
            </a:r>
          </a:p>
        </p:txBody>
      </p:sp>
      <p:sp>
        <p:nvSpPr>
          <p:cNvPr id="4" name="Title 3">
            <a:extLst>
              <a:ext uri="{FF2B5EF4-FFF2-40B4-BE49-F238E27FC236}">
                <a16:creationId xmlns:a16="http://schemas.microsoft.com/office/drawing/2014/main" id="{2135E18C-20BD-744C-BC48-B4080B708220}"/>
              </a:ext>
            </a:extLst>
          </p:cNvPr>
          <p:cNvSpPr>
            <a:spLocks noGrp="1"/>
          </p:cNvSpPr>
          <p:nvPr>
            <p:ph type="title"/>
          </p:nvPr>
        </p:nvSpPr>
        <p:spPr/>
        <p:txBody>
          <a:bodyPr/>
          <a:lstStyle/>
          <a:p>
            <a:r>
              <a:rPr lang="it-IT"/>
              <a:t>Gates characterization: Rx</a:t>
            </a:r>
          </a:p>
        </p:txBody>
      </p:sp>
      <p:sp>
        <p:nvSpPr>
          <p:cNvPr id="15" name="Rectangle 14">
            <a:extLst>
              <a:ext uri="{FF2B5EF4-FFF2-40B4-BE49-F238E27FC236}">
                <a16:creationId xmlns:a16="http://schemas.microsoft.com/office/drawing/2014/main" id="{CCF6A35C-3AB1-B841-8771-7EBB7A55CB35}"/>
              </a:ext>
            </a:extLst>
          </p:cNvPr>
          <p:cNvSpPr/>
          <p:nvPr/>
        </p:nvSpPr>
        <p:spPr>
          <a:xfrm>
            <a:off x="4969413" y="1760234"/>
            <a:ext cx="4184159" cy="461665"/>
          </a:xfrm>
          <a:prstGeom prst="rect">
            <a:avLst/>
          </a:prstGeom>
        </p:spPr>
        <p:txBody>
          <a:bodyPr wrap="none">
            <a:spAutoFit/>
          </a:bodyPr>
          <a:lstStyle/>
          <a:p>
            <a:r>
              <a:rPr lang="it-IT" sz="2400" b="1">
                <a:latin typeface="IBM Plex Sans" panose="020B0503050203000203" pitchFamily="34" charset="0"/>
              </a:rPr>
              <a:t>ibmq_16_melbourne v1.0.0</a:t>
            </a:r>
          </a:p>
        </p:txBody>
      </p:sp>
      <p:sp>
        <p:nvSpPr>
          <p:cNvPr id="16" name="Rectangle 15">
            <a:extLst>
              <a:ext uri="{FF2B5EF4-FFF2-40B4-BE49-F238E27FC236}">
                <a16:creationId xmlns:a16="http://schemas.microsoft.com/office/drawing/2014/main" id="{66F8E0FC-F058-9248-8634-F266A509DCB3}"/>
              </a:ext>
            </a:extLst>
          </p:cNvPr>
          <p:cNvSpPr/>
          <p:nvPr/>
        </p:nvSpPr>
        <p:spPr>
          <a:xfrm>
            <a:off x="798902" y="1760234"/>
            <a:ext cx="3451586" cy="461665"/>
          </a:xfrm>
          <a:prstGeom prst="rect">
            <a:avLst/>
          </a:prstGeom>
        </p:spPr>
        <p:txBody>
          <a:bodyPr wrap="none">
            <a:spAutoFit/>
          </a:bodyPr>
          <a:lstStyle/>
          <a:p>
            <a:r>
              <a:rPr lang="it-IT" sz="2400" b="1">
                <a:latin typeface="IBM Plex Sans" panose="020B0503050203000203" pitchFamily="34" charset="0"/>
              </a:rPr>
              <a:t>ibmq_qasm_simulator</a:t>
            </a:r>
          </a:p>
        </p:txBody>
      </p:sp>
      <p:sp>
        <p:nvSpPr>
          <p:cNvPr id="19" name="Rectangle 18">
            <a:extLst>
              <a:ext uri="{FF2B5EF4-FFF2-40B4-BE49-F238E27FC236}">
                <a16:creationId xmlns:a16="http://schemas.microsoft.com/office/drawing/2014/main" id="{F4598567-80F4-A54C-868C-9BC64FE80742}"/>
              </a:ext>
            </a:extLst>
          </p:cNvPr>
          <p:cNvSpPr/>
          <p:nvPr/>
        </p:nvSpPr>
        <p:spPr>
          <a:xfrm>
            <a:off x="4982763" y="2543373"/>
            <a:ext cx="3302955" cy="276999"/>
          </a:xfrm>
          <a:prstGeom prst="rect">
            <a:avLst/>
          </a:prstGeom>
        </p:spPr>
        <p:txBody>
          <a:bodyPr wrap="none">
            <a:spAutoFit/>
          </a:bodyPr>
          <a:lstStyle/>
          <a:p>
            <a:r>
              <a:rPr lang="it-IT" sz="1200"/>
              <a:t>"_id": "5659f3270cc04ff4957b9ba03d304dcb",</a:t>
            </a:r>
          </a:p>
        </p:txBody>
      </p:sp>
      <p:sp>
        <p:nvSpPr>
          <p:cNvPr id="28" name="Rectangle 27">
            <a:extLst>
              <a:ext uri="{FF2B5EF4-FFF2-40B4-BE49-F238E27FC236}">
                <a16:creationId xmlns:a16="http://schemas.microsoft.com/office/drawing/2014/main" id="{88A2F324-C981-6146-9D84-31D6AE8BB340}"/>
              </a:ext>
            </a:extLst>
          </p:cNvPr>
          <p:cNvSpPr/>
          <p:nvPr/>
        </p:nvSpPr>
        <p:spPr>
          <a:xfrm>
            <a:off x="729980" y="2543373"/>
            <a:ext cx="3457998" cy="276999"/>
          </a:xfrm>
          <a:prstGeom prst="rect">
            <a:avLst/>
          </a:prstGeom>
        </p:spPr>
        <p:txBody>
          <a:bodyPr wrap="none">
            <a:spAutoFit/>
          </a:bodyPr>
          <a:lstStyle/>
          <a:p>
            <a:r>
              <a:rPr lang="it-IT" sz="1200"/>
              <a:t>"_id": "85b6bd4e391f835316b424292e09b5f9",</a:t>
            </a:r>
          </a:p>
        </p:txBody>
      </p:sp>
      <p:sp>
        <p:nvSpPr>
          <p:cNvPr id="38" name="Content Placeholder 6">
            <a:extLst>
              <a:ext uri="{FF2B5EF4-FFF2-40B4-BE49-F238E27FC236}">
                <a16:creationId xmlns:a16="http://schemas.microsoft.com/office/drawing/2014/main" id="{CA6F5924-B839-7A41-A54D-72280D294F50}"/>
              </a:ext>
            </a:extLst>
          </p:cNvPr>
          <p:cNvSpPr txBox="1">
            <a:spLocks/>
          </p:cNvSpPr>
          <p:nvPr/>
        </p:nvSpPr>
        <p:spPr>
          <a:xfrm>
            <a:off x="4982763" y="2196970"/>
            <a:ext cx="4114800" cy="384140"/>
          </a:xfrm>
          <a:prstGeom prst="rect">
            <a:avLst/>
          </a:prstGeom>
        </p:spPr>
        <p:txBody>
          <a:bodyPr/>
          <a:lst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dirty="0" smtClean="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r>
              <a:rPr lang="it-IT" sz="1600" b="1">
                <a:solidFill>
                  <a:schemeClr val="tx1">
                    <a:lumMod val="50000"/>
                    <a:lumOff val="50000"/>
                  </a:schemeClr>
                </a:solidFill>
              </a:rPr>
              <a:t>Qubit 0</a:t>
            </a:r>
          </a:p>
        </p:txBody>
      </p:sp>
      <p:sp>
        <p:nvSpPr>
          <p:cNvPr id="41" name="Rectangle 40">
            <a:extLst>
              <a:ext uri="{FF2B5EF4-FFF2-40B4-BE49-F238E27FC236}">
                <a16:creationId xmlns:a16="http://schemas.microsoft.com/office/drawing/2014/main" id="{C7A0EA9D-E9D6-BE42-8FB8-7CE22A39781E}"/>
              </a:ext>
            </a:extLst>
          </p:cNvPr>
          <p:cNvSpPr/>
          <p:nvPr/>
        </p:nvSpPr>
        <p:spPr>
          <a:xfrm>
            <a:off x="9006840" y="2543373"/>
            <a:ext cx="3355406" cy="276999"/>
          </a:xfrm>
          <a:prstGeom prst="rect">
            <a:avLst/>
          </a:prstGeom>
        </p:spPr>
        <p:txBody>
          <a:bodyPr wrap="none">
            <a:spAutoFit/>
          </a:bodyPr>
          <a:lstStyle/>
          <a:p>
            <a:r>
              <a:rPr lang="it-IT" sz="1200"/>
              <a:t>"_id": "c3f13a3b103830ea3043da29bde31fac",</a:t>
            </a:r>
          </a:p>
        </p:txBody>
      </p:sp>
      <p:cxnSp>
        <p:nvCxnSpPr>
          <p:cNvPr id="43" name="Straight Connector 42">
            <a:extLst>
              <a:ext uri="{FF2B5EF4-FFF2-40B4-BE49-F238E27FC236}">
                <a16:creationId xmlns:a16="http://schemas.microsoft.com/office/drawing/2014/main" id="{A34B71A8-FDC0-5C44-9356-AB6BAD5F9CDC}"/>
              </a:ext>
            </a:extLst>
          </p:cNvPr>
          <p:cNvCxnSpPr>
            <a:cxnSpLocks/>
          </p:cNvCxnSpPr>
          <p:nvPr/>
        </p:nvCxnSpPr>
        <p:spPr>
          <a:xfrm flipH="1">
            <a:off x="9122975" y="4800600"/>
            <a:ext cx="3330642" cy="0"/>
          </a:xfrm>
          <a:prstGeom prst="line">
            <a:avLst/>
          </a:prstGeom>
          <a:ln>
            <a:prstDash val="dash"/>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4" name="Straight Connector 43">
            <a:extLst>
              <a:ext uri="{FF2B5EF4-FFF2-40B4-BE49-F238E27FC236}">
                <a16:creationId xmlns:a16="http://schemas.microsoft.com/office/drawing/2014/main" id="{E3358182-B37F-BD45-9227-D932969F991E}"/>
              </a:ext>
            </a:extLst>
          </p:cNvPr>
          <p:cNvCxnSpPr>
            <a:cxnSpLocks/>
          </p:cNvCxnSpPr>
          <p:nvPr/>
        </p:nvCxnSpPr>
        <p:spPr>
          <a:xfrm flipH="1">
            <a:off x="9122975" y="3017520"/>
            <a:ext cx="3330642" cy="0"/>
          </a:xfrm>
          <a:prstGeom prst="line">
            <a:avLst/>
          </a:prstGeom>
          <a:ln>
            <a:prstDash val="dash"/>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id="{89B3B185-6440-FA4D-AEC0-18BE3D98E52B}"/>
              </a:ext>
            </a:extLst>
          </p:cNvPr>
          <p:cNvCxnSpPr>
            <a:cxnSpLocks/>
          </p:cNvCxnSpPr>
          <p:nvPr/>
        </p:nvCxnSpPr>
        <p:spPr>
          <a:xfrm flipH="1">
            <a:off x="9122975" y="5440680"/>
            <a:ext cx="3330642" cy="0"/>
          </a:xfrm>
          <a:prstGeom prst="line">
            <a:avLst/>
          </a:prstGeom>
          <a:ln>
            <a:prstDash val="dash"/>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6" name="Straight Connector 45">
            <a:extLst>
              <a:ext uri="{FF2B5EF4-FFF2-40B4-BE49-F238E27FC236}">
                <a16:creationId xmlns:a16="http://schemas.microsoft.com/office/drawing/2014/main" id="{2DC76BC0-CD43-A64C-B9F2-A2C7237480E3}"/>
              </a:ext>
            </a:extLst>
          </p:cNvPr>
          <p:cNvCxnSpPr>
            <a:cxnSpLocks/>
          </p:cNvCxnSpPr>
          <p:nvPr/>
        </p:nvCxnSpPr>
        <p:spPr>
          <a:xfrm flipH="1">
            <a:off x="9122975" y="7269480"/>
            <a:ext cx="3330642" cy="0"/>
          </a:xfrm>
          <a:prstGeom prst="line">
            <a:avLst/>
          </a:prstGeom>
          <a:ln>
            <a:prstDash val="dash"/>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7" name="Straight Connector 46">
            <a:extLst>
              <a:ext uri="{FF2B5EF4-FFF2-40B4-BE49-F238E27FC236}">
                <a16:creationId xmlns:a16="http://schemas.microsoft.com/office/drawing/2014/main" id="{B28EA644-88DF-4E4E-8411-40D6FD2C8C37}"/>
              </a:ext>
            </a:extLst>
          </p:cNvPr>
          <p:cNvCxnSpPr>
            <a:cxnSpLocks/>
          </p:cNvCxnSpPr>
          <p:nvPr/>
        </p:nvCxnSpPr>
        <p:spPr>
          <a:xfrm flipH="1">
            <a:off x="9122975" y="6400800"/>
            <a:ext cx="3330642" cy="0"/>
          </a:xfrm>
          <a:prstGeom prst="line">
            <a:avLst/>
          </a:prstGeom>
          <a:ln>
            <a:prstDash val="dash"/>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48" name="Content Placeholder 6">
            <a:extLst>
              <a:ext uri="{FF2B5EF4-FFF2-40B4-BE49-F238E27FC236}">
                <a16:creationId xmlns:a16="http://schemas.microsoft.com/office/drawing/2014/main" id="{8D26B68E-D763-1E45-A16F-5BA568BC8D3B}"/>
              </a:ext>
            </a:extLst>
          </p:cNvPr>
          <p:cNvSpPr txBox="1">
            <a:spLocks/>
          </p:cNvSpPr>
          <p:nvPr/>
        </p:nvSpPr>
        <p:spPr>
          <a:xfrm>
            <a:off x="9006840" y="2196970"/>
            <a:ext cx="4114800" cy="384140"/>
          </a:xfrm>
          <a:prstGeom prst="rect">
            <a:avLst/>
          </a:prstGeom>
        </p:spPr>
        <p:txBody>
          <a:bodyPr/>
          <a:lst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dirty="0" smtClean="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r>
              <a:rPr lang="it-IT" sz="1600" b="1">
                <a:solidFill>
                  <a:schemeClr val="tx1">
                    <a:lumMod val="50000"/>
                    <a:lumOff val="50000"/>
                  </a:schemeClr>
                </a:solidFill>
              </a:rPr>
              <a:t>Qubit 1</a:t>
            </a:r>
          </a:p>
        </p:txBody>
      </p:sp>
      <p:cxnSp>
        <p:nvCxnSpPr>
          <p:cNvPr id="51" name="Straight Arrow Connector 50">
            <a:extLst>
              <a:ext uri="{FF2B5EF4-FFF2-40B4-BE49-F238E27FC236}">
                <a16:creationId xmlns:a16="http://schemas.microsoft.com/office/drawing/2014/main" id="{5C4FD074-CA82-6B47-82C7-F7D6DBF2C8AD}"/>
              </a:ext>
            </a:extLst>
          </p:cNvPr>
          <p:cNvCxnSpPr>
            <a:cxnSpLocks/>
          </p:cNvCxnSpPr>
          <p:nvPr/>
        </p:nvCxnSpPr>
        <p:spPr>
          <a:xfrm flipV="1">
            <a:off x="5897880" y="701286"/>
            <a:ext cx="4425896" cy="1640234"/>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66BFE98B-4D99-D44A-8E02-F1361FD68CC9}"/>
              </a:ext>
            </a:extLst>
          </p:cNvPr>
          <p:cNvCxnSpPr>
            <a:cxnSpLocks/>
          </p:cNvCxnSpPr>
          <p:nvPr/>
        </p:nvCxnSpPr>
        <p:spPr>
          <a:xfrm flipV="1">
            <a:off x="9892348" y="793040"/>
            <a:ext cx="1034732" cy="1548480"/>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B6F10F27-9FE2-5E4F-AE5E-E24979A778A7}"/>
              </a:ext>
            </a:extLst>
          </p:cNvPr>
          <p:cNvCxnSpPr>
            <a:cxnSpLocks/>
          </p:cNvCxnSpPr>
          <p:nvPr/>
        </p:nvCxnSpPr>
        <p:spPr>
          <a:xfrm flipH="1">
            <a:off x="5041190" y="4800600"/>
            <a:ext cx="3330642" cy="0"/>
          </a:xfrm>
          <a:prstGeom prst="line">
            <a:avLst/>
          </a:prstGeom>
          <a:ln>
            <a:prstDash val="dash"/>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2" name="Straight Connector 41">
            <a:extLst>
              <a:ext uri="{FF2B5EF4-FFF2-40B4-BE49-F238E27FC236}">
                <a16:creationId xmlns:a16="http://schemas.microsoft.com/office/drawing/2014/main" id="{BB15EACF-8C3C-6B4B-8CB3-B8330EF3765F}"/>
              </a:ext>
            </a:extLst>
          </p:cNvPr>
          <p:cNvCxnSpPr>
            <a:cxnSpLocks/>
          </p:cNvCxnSpPr>
          <p:nvPr/>
        </p:nvCxnSpPr>
        <p:spPr>
          <a:xfrm flipH="1">
            <a:off x="5041190" y="2971800"/>
            <a:ext cx="3330642" cy="0"/>
          </a:xfrm>
          <a:prstGeom prst="line">
            <a:avLst/>
          </a:prstGeom>
          <a:ln>
            <a:prstDash val="dash"/>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2" name="Straight Connector 51">
            <a:extLst>
              <a:ext uri="{FF2B5EF4-FFF2-40B4-BE49-F238E27FC236}">
                <a16:creationId xmlns:a16="http://schemas.microsoft.com/office/drawing/2014/main" id="{E999AD3B-4BF3-464D-B58C-244B7BBEFCAF}"/>
              </a:ext>
            </a:extLst>
          </p:cNvPr>
          <p:cNvCxnSpPr>
            <a:cxnSpLocks/>
          </p:cNvCxnSpPr>
          <p:nvPr/>
        </p:nvCxnSpPr>
        <p:spPr>
          <a:xfrm flipH="1">
            <a:off x="5041190" y="5486400"/>
            <a:ext cx="3330642" cy="0"/>
          </a:xfrm>
          <a:prstGeom prst="line">
            <a:avLst/>
          </a:prstGeom>
          <a:ln>
            <a:prstDash val="dash"/>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3" name="Straight Connector 52">
            <a:extLst>
              <a:ext uri="{FF2B5EF4-FFF2-40B4-BE49-F238E27FC236}">
                <a16:creationId xmlns:a16="http://schemas.microsoft.com/office/drawing/2014/main" id="{CE87896A-A002-E449-8CB2-D3FDD79B82AA}"/>
              </a:ext>
            </a:extLst>
          </p:cNvPr>
          <p:cNvCxnSpPr>
            <a:cxnSpLocks/>
          </p:cNvCxnSpPr>
          <p:nvPr/>
        </p:nvCxnSpPr>
        <p:spPr>
          <a:xfrm flipH="1">
            <a:off x="5041190" y="7315200"/>
            <a:ext cx="3330642" cy="0"/>
          </a:xfrm>
          <a:prstGeom prst="line">
            <a:avLst/>
          </a:prstGeom>
          <a:ln>
            <a:prstDash val="dash"/>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5" name="Straight Connector 54">
            <a:extLst>
              <a:ext uri="{FF2B5EF4-FFF2-40B4-BE49-F238E27FC236}">
                <a16:creationId xmlns:a16="http://schemas.microsoft.com/office/drawing/2014/main" id="{2AD5BA8F-6C40-6846-AF86-BC297039C2BB}"/>
              </a:ext>
            </a:extLst>
          </p:cNvPr>
          <p:cNvCxnSpPr>
            <a:cxnSpLocks/>
          </p:cNvCxnSpPr>
          <p:nvPr/>
        </p:nvCxnSpPr>
        <p:spPr>
          <a:xfrm flipH="1">
            <a:off x="5041190" y="6355080"/>
            <a:ext cx="3330642" cy="0"/>
          </a:xfrm>
          <a:prstGeom prst="line">
            <a:avLst/>
          </a:prstGeom>
          <a:ln>
            <a:prstDash val="dash"/>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9" name="Straight Connector 48">
            <a:extLst>
              <a:ext uri="{FF2B5EF4-FFF2-40B4-BE49-F238E27FC236}">
                <a16:creationId xmlns:a16="http://schemas.microsoft.com/office/drawing/2014/main" id="{15E69A58-1132-AA4D-9145-15D431C9C146}"/>
              </a:ext>
            </a:extLst>
          </p:cNvPr>
          <p:cNvCxnSpPr>
            <a:cxnSpLocks/>
          </p:cNvCxnSpPr>
          <p:nvPr/>
        </p:nvCxnSpPr>
        <p:spPr>
          <a:xfrm flipH="1">
            <a:off x="9093066" y="5486400"/>
            <a:ext cx="3330642" cy="0"/>
          </a:xfrm>
          <a:prstGeom prst="line">
            <a:avLst/>
          </a:prstGeom>
          <a:ln>
            <a:prstDash val="dash"/>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50" name="Rectangle 49">
            <a:extLst>
              <a:ext uri="{FF2B5EF4-FFF2-40B4-BE49-F238E27FC236}">
                <a16:creationId xmlns:a16="http://schemas.microsoft.com/office/drawing/2014/main" id="{ECAB93D5-5076-EF4A-9FB5-FECF53175687}"/>
              </a:ext>
            </a:extLst>
          </p:cNvPr>
          <p:cNvSpPr/>
          <p:nvPr/>
        </p:nvSpPr>
        <p:spPr>
          <a:xfrm>
            <a:off x="6994263" y="2830684"/>
            <a:ext cx="1067526" cy="461665"/>
          </a:xfrm>
          <a:prstGeom prst="rect">
            <a:avLst/>
          </a:prstGeom>
          <a:noFill/>
        </p:spPr>
        <p:txBody>
          <a:bodyPr wrap="square" lIns="91440" tIns="45720" rIns="91440" bIns="45720">
            <a:spAutoFit/>
          </a:bodyPr>
          <a:lstStyle/>
          <a:p>
            <a:r>
              <a:rPr lang="en-GB" sz="2400" b="1">
                <a:ln w="10160">
                  <a:solidFill>
                    <a:schemeClr val="accent5"/>
                  </a:solidFill>
                  <a:prstDash val="solid"/>
                </a:ln>
                <a:solidFill>
                  <a:srgbClr val="FFFFFF"/>
                </a:solidFill>
                <a:effectLst>
                  <a:outerShdw blurRad="38100" dist="22860" dir="5400000" algn="tl" rotWithShape="0">
                    <a:srgbClr val="000000">
                      <a:alpha val="30000"/>
                    </a:srgbClr>
                  </a:outerShdw>
                </a:effectLst>
              </a:rPr>
              <a:t>epsZ</a:t>
            </a:r>
            <a:endParaRPr lang="en-GB" sz="2400" b="1" cap="none" spc="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56" name="Rectangle 55">
            <a:extLst>
              <a:ext uri="{FF2B5EF4-FFF2-40B4-BE49-F238E27FC236}">
                <a16:creationId xmlns:a16="http://schemas.microsoft.com/office/drawing/2014/main" id="{C113434A-F85A-594D-8BC8-BC7B18B845E8}"/>
              </a:ext>
            </a:extLst>
          </p:cNvPr>
          <p:cNvSpPr/>
          <p:nvPr/>
        </p:nvSpPr>
        <p:spPr>
          <a:xfrm>
            <a:off x="5486329" y="6600305"/>
            <a:ext cx="1067526" cy="461665"/>
          </a:xfrm>
          <a:prstGeom prst="rect">
            <a:avLst/>
          </a:prstGeom>
          <a:noFill/>
        </p:spPr>
        <p:txBody>
          <a:bodyPr wrap="square" lIns="91440" tIns="45720" rIns="91440" bIns="45720">
            <a:spAutoFit/>
          </a:bodyPr>
          <a:lstStyle/>
          <a:p>
            <a:r>
              <a:rPr lang="en-GB" sz="2400" b="1">
                <a:ln w="10160">
                  <a:solidFill>
                    <a:schemeClr val="accent5"/>
                  </a:solidFill>
                  <a:prstDash val="solid"/>
                </a:ln>
                <a:solidFill>
                  <a:srgbClr val="FFFFFF"/>
                </a:solidFill>
                <a:effectLst>
                  <a:outerShdw blurRad="38100" dist="22860" dir="5400000" algn="tl" rotWithShape="0">
                    <a:srgbClr val="000000">
                      <a:alpha val="30000"/>
                    </a:srgbClr>
                  </a:outerShdw>
                </a:effectLst>
              </a:rPr>
              <a:t>epsY</a:t>
            </a:r>
            <a:endParaRPr lang="en-GB" sz="2400" b="1" cap="none" spc="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Tree>
    <p:extLst>
      <p:ext uri="{BB962C8B-B14F-4D97-AF65-F5344CB8AC3E}">
        <p14:creationId xmlns:p14="http://schemas.microsoft.com/office/powerpoint/2010/main" val="117899465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 name="Picture 101">
            <a:extLst>
              <a:ext uri="{FF2B5EF4-FFF2-40B4-BE49-F238E27FC236}">
                <a16:creationId xmlns:a16="http://schemas.microsoft.com/office/drawing/2014/main" id="{54D2D3A2-EF7C-6841-B88A-38A164046A17}"/>
              </a:ext>
            </a:extLst>
          </p:cNvPr>
          <p:cNvPicPr>
            <a:picLocks noChangeAspect="1"/>
          </p:cNvPicPr>
          <p:nvPr/>
        </p:nvPicPr>
        <p:blipFill>
          <a:blip r:embed="rId2"/>
          <a:stretch>
            <a:fillRect/>
          </a:stretch>
        </p:blipFill>
        <p:spPr>
          <a:xfrm>
            <a:off x="6817211" y="5111497"/>
            <a:ext cx="4288000" cy="2880000"/>
          </a:xfrm>
          <a:prstGeom prst="rect">
            <a:avLst/>
          </a:prstGeom>
        </p:spPr>
      </p:pic>
      <p:pic>
        <p:nvPicPr>
          <p:cNvPr id="27" name="Picture 26">
            <a:extLst>
              <a:ext uri="{FF2B5EF4-FFF2-40B4-BE49-F238E27FC236}">
                <a16:creationId xmlns:a16="http://schemas.microsoft.com/office/drawing/2014/main" id="{FE8EDF5C-C63D-9643-848B-750C5A7499AD}"/>
              </a:ext>
            </a:extLst>
          </p:cNvPr>
          <p:cNvPicPr>
            <a:picLocks noChangeAspect="1"/>
          </p:cNvPicPr>
          <p:nvPr/>
        </p:nvPicPr>
        <p:blipFill>
          <a:blip r:embed="rId3"/>
          <a:stretch>
            <a:fillRect/>
          </a:stretch>
        </p:blipFill>
        <p:spPr>
          <a:xfrm>
            <a:off x="10537452" y="2400646"/>
            <a:ext cx="4138668" cy="2880000"/>
          </a:xfrm>
          <a:prstGeom prst="rect">
            <a:avLst/>
          </a:prstGeom>
        </p:spPr>
      </p:pic>
      <p:pic>
        <p:nvPicPr>
          <p:cNvPr id="89" name="Picture 88">
            <a:extLst>
              <a:ext uri="{FF2B5EF4-FFF2-40B4-BE49-F238E27FC236}">
                <a16:creationId xmlns:a16="http://schemas.microsoft.com/office/drawing/2014/main" id="{5F971BEE-6DF4-F449-93BD-CF044B7287CB}"/>
              </a:ext>
            </a:extLst>
          </p:cNvPr>
          <p:cNvPicPr>
            <a:picLocks noChangeAspect="1"/>
          </p:cNvPicPr>
          <p:nvPr/>
        </p:nvPicPr>
        <p:blipFill>
          <a:blip r:embed="rId4"/>
          <a:stretch>
            <a:fillRect/>
          </a:stretch>
        </p:blipFill>
        <p:spPr>
          <a:xfrm>
            <a:off x="6964571" y="2401673"/>
            <a:ext cx="4138667" cy="2880000"/>
          </a:xfrm>
          <a:prstGeom prst="rect">
            <a:avLst/>
          </a:prstGeom>
        </p:spPr>
      </p:pic>
      <p:pic>
        <p:nvPicPr>
          <p:cNvPr id="99" name="Picture 98">
            <a:extLst>
              <a:ext uri="{FF2B5EF4-FFF2-40B4-BE49-F238E27FC236}">
                <a16:creationId xmlns:a16="http://schemas.microsoft.com/office/drawing/2014/main" id="{07B8ED31-84F2-C94B-B465-45153E6C3CC5}"/>
              </a:ext>
            </a:extLst>
          </p:cNvPr>
          <p:cNvPicPr>
            <a:picLocks noChangeAspect="1"/>
          </p:cNvPicPr>
          <p:nvPr/>
        </p:nvPicPr>
        <p:blipFill>
          <a:blip r:embed="rId5"/>
          <a:stretch>
            <a:fillRect/>
          </a:stretch>
        </p:blipFill>
        <p:spPr>
          <a:xfrm>
            <a:off x="3416512" y="2404828"/>
            <a:ext cx="4138667" cy="2880000"/>
          </a:xfrm>
          <a:prstGeom prst="rect">
            <a:avLst/>
          </a:prstGeom>
        </p:spPr>
      </p:pic>
      <p:pic>
        <p:nvPicPr>
          <p:cNvPr id="29" name="Picture 28">
            <a:extLst>
              <a:ext uri="{FF2B5EF4-FFF2-40B4-BE49-F238E27FC236}">
                <a16:creationId xmlns:a16="http://schemas.microsoft.com/office/drawing/2014/main" id="{8F020DAA-F05B-AF48-A751-05BEA8C64495}"/>
              </a:ext>
            </a:extLst>
          </p:cNvPr>
          <p:cNvPicPr>
            <a:picLocks noChangeAspect="1"/>
          </p:cNvPicPr>
          <p:nvPr/>
        </p:nvPicPr>
        <p:blipFill>
          <a:blip r:embed="rId6"/>
          <a:stretch>
            <a:fillRect/>
          </a:stretch>
        </p:blipFill>
        <p:spPr>
          <a:xfrm>
            <a:off x="10388120" y="5111497"/>
            <a:ext cx="4288000" cy="2880000"/>
          </a:xfrm>
          <a:prstGeom prst="rect">
            <a:avLst/>
          </a:prstGeom>
        </p:spPr>
      </p:pic>
      <p:pic>
        <p:nvPicPr>
          <p:cNvPr id="94" name="Picture 93">
            <a:extLst>
              <a:ext uri="{FF2B5EF4-FFF2-40B4-BE49-F238E27FC236}">
                <a16:creationId xmlns:a16="http://schemas.microsoft.com/office/drawing/2014/main" id="{1E02A7B3-67AA-444D-A1BE-76DD0EC82041}"/>
              </a:ext>
            </a:extLst>
          </p:cNvPr>
          <p:cNvPicPr>
            <a:picLocks noChangeAspect="1"/>
          </p:cNvPicPr>
          <p:nvPr/>
        </p:nvPicPr>
        <p:blipFill>
          <a:blip r:embed="rId7"/>
          <a:stretch>
            <a:fillRect/>
          </a:stretch>
        </p:blipFill>
        <p:spPr>
          <a:xfrm>
            <a:off x="6810916" y="5111497"/>
            <a:ext cx="4288000" cy="2880000"/>
          </a:xfrm>
          <a:prstGeom prst="rect">
            <a:avLst/>
          </a:prstGeom>
        </p:spPr>
      </p:pic>
      <p:pic>
        <p:nvPicPr>
          <p:cNvPr id="91" name="Picture 90">
            <a:extLst>
              <a:ext uri="{FF2B5EF4-FFF2-40B4-BE49-F238E27FC236}">
                <a16:creationId xmlns:a16="http://schemas.microsoft.com/office/drawing/2014/main" id="{D26331F8-A967-9C45-925C-A10641DF7767}"/>
              </a:ext>
            </a:extLst>
          </p:cNvPr>
          <p:cNvPicPr>
            <a:picLocks noChangeAspect="1"/>
          </p:cNvPicPr>
          <p:nvPr/>
        </p:nvPicPr>
        <p:blipFill rotWithShape="1">
          <a:blip r:embed="rId8"/>
          <a:srcRect l="1796" t="2670" b="3861"/>
          <a:stretch/>
        </p:blipFill>
        <p:spPr>
          <a:xfrm>
            <a:off x="11087643" y="15658"/>
            <a:ext cx="3531483" cy="1600560"/>
          </a:xfrm>
          <a:prstGeom prst="rect">
            <a:avLst/>
          </a:prstGeom>
        </p:spPr>
      </p:pic>
      <p:pic>
        <p:nvPicPr>
          <p:cNvPr id="72" name="Picture 71">
            <a:extLst>
              <a:ext uri="{FF2B5EF4-FFF2-40B4-BE49-F238E27FC236}">
                <a16:creationId xmlns:a16="http://schemas.microsoft.com/office/drawing/2014/main" id="{7967469E-8DFF-3844-A6CA-7D71723C3E99}"/>
              </a:ext>
            </a:extLst>
          </p:cNvPr>
          <p:cNvPicPr>
            <a:picLocks noChangeAspect="1"/>
          </p:cNvPicPr>
          <p:nvPr/>
        </p:nvPicPr>
        <p:blipFill>
          <a:blip r:embed="rId9"/>
          <a:stretch>
            <a:fillRect/>
          </a:stretch>
        </p:blipFill>
        <p:spPr>
          <a:xfrm>
            <a:off x="3255800" y="5111497"/>
            <a:ext cx="4288000" cy="2880000"/>
          </a:xfrm>
          <a:prstGeom prst="rect">
            <a:avLst/>
          </a:prstGeom>
        </p:spPr>
      </p:pic>
      <p:pic>
        <p:nvPicPr>
          <p:cNvPr id="71" name="Picture 70">
            <a:extLst>
              <a:ext uri="{FF2B5EF4-FFF2-40B4-BE49-F238E27FC236}">
                <a16:creationId xmlns:a16="http://schemas.microsoft.com/office/drawing/2014/main" id="{3807597D-C679-3343-8B8A-2A848D66A779}"/>
              </a:ext>
            </a:extLst>
          </p:cNvPr>
          <p:cNvPicPr>
            <a:picLocks noChangeAspect="1"/>
          </p:cNvPicPr>
          <p:nvPr/>
        </p:nvPicPr>
        <p:blipFill>
          <a:blip r:embed="rId10"/>
          <a:stretch>
            <a:fillRect/>
          </a:stretch>
        </p:blipFill>
        <p:spPr>
          <a:xfrm>
            <a:off x="-156299" y="2400646"/>
            <a:ext cx="4138667" cy="2880000"/>
          </a:xfrm>
          <a:prstGeom prst="rect">
            <a:avLst/>
          </a:prstGeom>
        </p:spPr>
      </p:pic>
      <p:pic>
        <p:nvPicPr>
          <p:cNvPr id="31" name="Picture 30">
            <a:extLst>
              <a:ext uri="{FF2B5EF4-FFF2-40B4-BE49-F238E27FC236}">
                <a16:creationId xmlns:a16="http://schemas.microsoft.com/office/drawing/2014/main" id="{8D8DBE9E-B0CB-D749-BC14-78CBA2B9E113}"/>
              </a:ext>
            </a:extLst>
          </p:cNvPr>
          <p:cNvPicPr>
            <a:picLocks noChangeAspect="1"/>
          </p:cNvPicPr>
          <p:nvPr/>
        </p:nvPicPr>
        <p:blipFill>
          <a:blip r:embed="rId11"/>
          <a:stretch>
            <a:fillRect/>
          </a:stretch>
        </p:blipFill>
        <p:spPr>
          <a:xfrm>
            <a:off x="-310360" y="5111497"/>
            <a:ext cx="4288000" cy="2880000"/>
          </a:xfrm>
          <a:prstGeom prst="rect">
            <a:avLst/>
          </a:prstGeom>
        </p:spPr>
      </p:pic>
      <p:sp>
        <p:nvSpPr>
          <p:cNvPr id="2" name="Text Placeholder 1">
            <a:extLst>
              <a:ext uri="{FF2B5EF4-FFF2-40B4-BE49-F238E27FC236}">
                <a16:creationId xmlns:a16="http://schemas.microsoft.com/office/drawing/2014/main" id="{22128762-E324-E24C-8492-8CEAD52CC7F5}"/>
              </a:ext>
            </a:extLst>
          </p:cNvPr>
          <p:cNvSpPr>
            <a:spLocks noGrp="1"/>
          </p:cNvSpPr>
          <p:nvPr>
            <p:ph type="body" sz="quarter" idx="11"/>
          </p:nvPr>
        </p:nvSpPr>
        <p:spPr/>
        <p:txBody>
          <a:bodyPr/>
          <a:lstStyle/>
          <a:p>
            <a:r>
              <a:rPr lang="it-IT"/>
              <a:t>Optimization tests</a:t>
            </a:r>
          </a:p>
        </p:txBody>
      </p:sp>
      <p:sp>
        <p:nvSpPr>
          <p:cNvPr id="4" name="Title 3">
            <a:extLst>
              <a:ext uri="{FF2B5EF4-FFF2-40B4-BE49-F238E27FC236}">
                <a16:creationId xmlns:a16="http://schemas.microsoft.com/office/drawing/2014/main" id="{2135E18C-20BD-744C-BC48-B4080B708220}"/>
              </a:ext>
            </a:extLst>
          </p:cNvPr>
          <p:cNvSpPr>
            <a:spLocks noGrp="1"/>
          </p:cNvSpPr>
          <p:nvPr>
            <p:ph type="title"/>
          </p:nvPr>
        </p:nvSpPr>
        <p:spPr/>
        <p:txBody>
          <a:bodyPr/>
          <a:lstStyle/>
          <a:p>
            <a:r>
              <a:rPr lang="it-IT"/>
              <a:t>Gates characterization: noisy Rx</a:t>
            </a:r>
          </a:p>
        </p:txBody>
      </p:sp>
      <p:sp>
        <p:nvSpPr>
          <p:cNvPr id="16" name="Rectangle 15">
            <a:extLst>
              <a:ext uri="{FF2B5EF4-FFF2-40B4-BE49-F238E27FC236}">
                <a16:creationId xmlns:a16="http://schemas.microsoft.com/office/drawing/2014/main" id="{66F8E0FC-F058-9248-8634-F266A509DCB3}"/>
              </a:ext>
            </a:extLst>
          </p:cNvPr>
          <p:cNvSpPr/>
          <p:nvPr/>
        </p:nvSpPr>
        <p:spPr>
          <a:xfrm>
            <a:off x="478862" y="1645920"/>
            <a:ext cx="3451586" cy="461665"/>
          </a:xfrm>
          <a:prstGeom prst="rect">
            <a:avLst/>
          </a:prstGeom>
        </p:spPr>
        <p:txBody>
          <a:bodyPr wrap="none">
            <a:spAutoFit/>
          </a:bodyPr>
          <a:lstStyle/>
          <a:p>
            <a:r>
              <a:rPr lang="it-IT" sz="2400" b="1">
                <a:latin typeface="IBM Plex Sans" panose="020B0503050203000203" pitchFamily="34" charset="0"/>
              </a:rPr>
              <a:t>ibmq_qasm_simulator</a:t>
            </a:r>
          </a:p>
        </p:txBody>
      </p:sp>
      <p:sp>
        <p:nvSpPr>
          <p:cNvPr id="7" name="Rectangle 6">
            <a:extLst>
              <a:ext uri="{FF2B5EF4-FFF2-40B4-BE49-F238E27FC236}">
                <a16:creationId xmlns:a16="http://schemas.microsoft.com/office/drawing/2014/main" id="{2137CF58-77AA-8C45-BDE5-E0FA30BF59E8}"/>
              </a:ext>
            </a:extLst>
          </p:cNvPr>
          <p:cNvSpPr/>
          <p:nvPr/>
        </p:nvSpPr>
        <p:spPr>
          <a:xfrm>
            <a:off x="252307" y="2260819"/>
            <a:ext cx="1069524" cy="276807"/>
          </a:xfrm>
          <a:prstGeom prst="rect">
            <a:avLst/>
          </a:prstGeom>
        </p:spPr>
        <p:txBody>
          <a:bodyPr wrap="none">
            <a:spAutoFit/>
          </a:bodyPr>
          <a:lstStyle/>
          <a:p>
            <a:pPr>
              <a:lnSpc>
                <a:spcPct val="105000"/>
              </a:lnSpc>
              <a:spcBef>
                <a:spcPts val="600"/>
              </a:spcBef>
            </a:pPr>
            <a:r>
              <a:rPr lang="it-IT" sz="1200">
                <a:solidFill>
                  <a:schemeClr val="tx1">
                    <a:lumMod val="50000"/>
                    <a:lumOff val="50000"/>
                  </a:schemeClr>
                </a:solidFill>
                <a:latin typeface="IBM Plex Sans" charset="0"/>
              </a:rPr>
              <a:t>EpsZ = pi/12</a:t>
            </a:r>
          </a:p>
        </p:txBody>
      </p:sp>
      <p:sp>
        <p:nvSpPr>
          <p:cNvPr id="37" name="Rectangle 36">
            <a:extLst>
              <a:ext uri="{FF2B5EF4-FFF2-40B4-BE49-F238E27FC236}">
                <a16:creationId xmlns:a16="http://schemas.microsoft.com/office/drawing/2014/main" id="{2680EC44-0690-4F49-8985-5520518B46F1}"/>
              </a:ext>
            </a:extLst>
          </p:cNvPr>
          <p:cNvSpPr/>
          <p:nvPr/>
        </p:nvSpPr>
        <p:spPr>
          <a:xfrm>
            <a:off x="3895880" y="5231498"/>
            <a:ext cx="1071127" cy="276807"/>
          </a:xfrm>
          <a:prstGeom prst="rect">
            <a:avLst/>
          </a:prstGeom>
        </p:spPr>
        <p:txBody>
          <a:bodyPr wrap="none">
            <a:spAutoFit/>
          </a:bodyPr>
          <a:lstStyle/>
          <a:p>
            <a:pPr>
              <a:lnSpc>
                <a:spcPct val="105000"/>
              </a:lnSpc>
              <a:spcBef>
                <a:spcPts val="600"/>
              </a:spcBef>
            </a:pPr>
            <a:r>
              <a:rPr lang="it-IT" sz="1200">
                <a:solidFill>
                  <a:schemeClr val="tx1">
                    <a:lumMod val="50000"/>
                    <a:lumOff val="50000"/>
                  </a:schemeClr>
                </a:solidFill>
                <a:latin typeface="IBM Plex Sans" charset="0"/>
              </a:rPr>
              <a:t>EpsY = pi/16</a:t>
            </a:r>
          </a:p>
        </p:txBody>
      </p:sp>
      <p:sp>
        <p:nvSpPr>
          <p:cNvPr id="58" name="Rectangle 57">
            <a:extLst>
              <a:ext uri="{FF2B5EF4-FFF2-40B4-BE49-F238E27FC236}">
                <a16:creationId xmlns:a16="http://schemas.microsoft.com/office/drawing/2014/main" id="{99D7A49C-FA7B-6D42-A9D5-CE757F745E6C}"/>
              </a:ext>
            </a:extLst>
          </p:cNvPr>
          <p:cNvSpPr/>
          <p:nvPr/>
        </p:nvSpPr>
        <p:spPr>
          <a:xfrm>
            <a:off x="10388120" y="1645920"/>
            <a:ext cx="4184159" cy="461665"/>
          </a:xfrm>
          <a:prstGeom prst="rect">
            <a:avLst/>
          </a:prstGeom>
        </p:spPr>
        <p:txBody>
          <a:bodyPr wrap="none">
            <a:spAutoFit/>
          </a:bodyPr>
          <a:lstStyle/>
          <a:p>
            <a:r>
              <a:rPr lang="it-IT" sz="2400" b="1">
                <a:latin typeface="IBM Plex Sans" panose="020B0503050203000203" pitchFamily="34" charset="0"/>
              </a:rPr>
              <a:t>ibmq_16_melbourne v1.0.0</a:t>
            </a:r>
          </a:p>
        </p:txBody>
      </p:sp>
      <p:sp>
        <p:nvSpPr>
          <p:cNvPr id="59" name="Rectangle 58">
            <a:extLst>
              <a:ext uri="{FF2B5EF4-FFF2-40B4-BE49-F238E27FC236}">
                <a16:creationId xmlns:a16="http://schemas.microsoft.com/office/drawing/2014/main" id="{6C79E0AB-34BE-9F43-8A4A-CB6166E73EF1}"/>
              </a:ext>
            </a:extLst>
          </p:cNvPr>
          <p:cNvSpPr/>
          <p:nvPr/>
        </p:nvSpPr>
        <p:spPr>
          <a:xfrm>
            <a:off x="10891650" y="2166822"/>
            <a:ext cx="3302955" cy="276999"/>
          </a:xfrm>
          <a:prstGeom prst="rect">
            <a:avLst/>
          </a:prstGeom>
        </p:spPr>
        <p:txBody>
          <a:bodyPr wrap="none">
            <a:spAutoFit/>
          </a:bodyPr>
          <a:lstStyle/>
          <a:p>
            <a:r>
              <a:rPr lang="it-IT" sz="1200"/>
              <a:t>"_id": "5659f3270cc04ff4957b9ba03d304dcb",</a:t>
            </a:r>
          </a:p>
        </p:txBody>
      </p:sp>
      <p:cxnSp>
        <p:nvCxnSpPr>
          <p:cNvPr id="61" name="Straight Connector 60">
            <a:extLst>
              <a:ext uri="{FF2B5EF4-FFF2-40B4-BE49-F238E27FC236}">
                <a16:creationId xmlns:a16="http://schemas.microsoft.com/office/drawing/2014/main" id="{3CCB8C6C-07B3-EE47-AC15-3B307D217AC1}"/>
              </a:ext>
            </a:extLst>
          </p:cNvPr>
          <p:cNvCxnSpPr>
            <a:cxnSpLocks/>
          </p:cNvCxnSpPr>
          <p:nvPr/>
        </p:nvCxnSpPr>
        <p:spPr>
          <a:xfrm flipH="1">
            <a:off x="343678" y="4732006"/>
            <a:ext cx="12787644" cy="0"/>
          </a:xfrm>
          <a:prstGeom prst="line">
            <a:avLst/>
          </a:prstGeom>
          <a:ln>
            <a:prstDash val="dash"/>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2" name="Straight Connector 61">
            <a:extLst>
              <a:ext uri="{FF2B5EF4-FFF2-40B4-BE49-F238E27FC236}">
                <a16:creationId xmlns:a16="http://schemas.microsoft.com/office/drawing/2014/main" id="{9B0CA08C-0474-2444-9CD1-8BCDFAED748C}"/>
              </a:ext>
            </a:extLst>
          </p:cNvPr>
          <p:cNvCxnSpPr>
            <a:cxnSpLocks/>
          </p:cNvCxnSpPr>
          <p:nvPr/>
        </p:nvCxnSpPr>
        <p:spPr>
          <a:xfrm flipH="1">
            <a:off x="343678" y="2628886"/>
            <a:ext cx="12787644" cy="0"/>
          </a:xfrm>
          <a:prstGeom prst="line">
            <a:avLst/>
          </a:prstGeom>
          <a:ln>
            <a:prstDash val="dash"/>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3" name="Straight Connector 62">
            <a:extLst>
              <a:ext uri="{FF2B5EF4-FFF2-40B4-BE49-F238E27FC236}">
                <a16:creationId xmlns:a16="http://schemas.microsoft.com/office/drawing/2014/main" id="{ABEC3817-719F-624E-B7B5-112357052059}"/>
              </a:ext>
            </a:extLst>
          </p:cNvPr>
          <p:cNvCxnSpPr>
            <a:cxnSpLocks/>
          </p:cNvCxnSpPr>
          <p:nvPr/>
        </p:nvCxnSpPr>
        <p:spPr>
          <a:xfrm flipH="1">
            <a:off x="343678" y="7429486"/>
            <a:ext cx="12867076" cy="0"/>
          </a:xfrm>
          <a:prstGeom prst="line">
            <a:avLst/>
          </a:prstGeom>
          <a:ln>
            <a:prstDash val="dash"/>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FF2B5EF4-FFF2-40B4-BE49-F238E27FC236}">
                <a16:creationId xmlns:a16="http://schemas.microsoft.com/office/drawing/2014/main" id="{C59256FF-080B-7642-8F48-098A93FA445A}"/>
              </a:ext>
            </a:extLst>
          </p:cNvPr>
          <p:cNvCxnSpPr>
            <a:cxnSpLocks/>
          </p:cNvCxnSpPr>
          <p:nvPr/>
        </p:nvCxnSpPr>
        <p:spPr>
          <a:xfrm flipH="1">
            <a:off x="343678" y="6195046"/>
            <a:ext cx="12867076" cy="0"/>
          </a:xfrm>
          <a:prstGeom prst="line">
            <a:avLst/>
          </a:prstGeom>
          <a:ln>
            <a:prstDash val="dash"/>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73" name="Rectangle 72">
            <a:extLst>
              <a:ext uri="{FF2B5EF4-FFF2-40B4-BE49-F238E27FC236}">
                <a16:creationId xmlns:a16="http://schemas.microsoft.com/office/drawing/2014/main" id="{DA3FE98C-8195-A84C-95DF-99A17E82AE75}"/>
              </a:ext>
            </a:extLst>
          </p:cNvPr>
          <p:cNvSpPr/>
          <p:nvPr/>
        </p:nvSpPr>
        <p:spPr>
          <a:xfrm>
            <a:off x="343678" y="5234624"/>
            <a:ext cx="978153" cy="276807"/>
          </a:xfrm>
          <a:prstGeom prst="rect">
            <a:avLst/>
          </a:prstGeom>
        </p:spPr>
        <p:txBody>
          <a:bodyPr wrap="none">
            <a:spAutoFit/>
          </a:bodyPr>
          <a:lstStyle/>
          <a:p>
            <a:pPr>
              <a:lnSpc>
                <a:spcPct val="105000"/>
              </a:lnSpc>
              <a:spcBef>
                <a:spcPts val="600"/>
              </a:spcBef>
            </a:pPr>
            <a:r>
              <a:rPr lang="it-IT" sz="1200">
                <a:solidFill>
                  <a:schemeClr val="tx1">
                    <a:lumMod val="50000"/>
                    <a:lumOff val="50000"/>
                  </a:schemeClr>
                </a:solidFill>
                <a:latin typeface="IBM Plex Sans" charset="0"/>
              </a:rPr>
              <a:t>EpsY = pi/8</a:t>
            </a:r>
          </a:p>
        </p:txBody>
      </p:sp>
      <p:sp>
        <p:nvSpPr>
          <p:cNvPr id="88" name="Rectangle 87">
            <a:extLst>
              <a:ext uri="{FF2B5EF4-FFF2-40B4-BE49-F238E27FC236}">
                <a16:creationId xmlns:a16="http://schemas.microsoft.com/office/drawing/2014/main" id="{4850CA3A-C896-AD4D-B156-D6A30C934207}"/>
              </a:ext>
            </a:extLst>
          </p:cNvPr>
          <p:cNvSpPr/>
          <p:nvPr/>
        </p:nvSpPr>
        <p:spPr>
          <a:xfrm>
            <a:off x="7459247" y="5231498"/>
            <a:ext cx="790601" cy="276807"/>
          </a:xfrm>
          <a:prstGeom prst="rect">
            <a:avLst/>
          </a:prstGeom>
        </p:spPr>
        <p:txBody>
          <a:bodyPr wrap="none">
            <a:spAutoFit/>
          </a:bodyPr>
          <a:lstStyle/>
          <a:p>
            <a:pPr>
              <a:lnSpc>
                <a:spcPct val="105000"/>
              </a:lnSpc>
              <a:spcBef>
                <a:spcPts val="600"/>
              </a:spcBef>
            </a:pPr>
            <a:r>
              <a:rPr lang="it-IT" sz="1200">
                <a:solidFill>
                  <a:schemeClr val="tx1">
                    <a:lumMod val="50000"/>
                    <a:lumOff val="50000"/>
                  </a:schemeClr>
                </a:solidFill>
                <a:latin typeface="IBM Plex Sans" charset="0"/>
              </a:rPr>
              <a:t>EpsY = 0</a:t>
            </a:r>
          </a:p>
        </p:txBody>
      </p:sp>
      <p:sp>
        <p:nvSpPr>
          <p:cNvPr id="90" name="Rectangle 89">
            <a:extLst>
              <a:ext uri="{FF2B5EF4-FFF2-40B4-BE49-F238E27FC236}">
                <a16:creationId xmlns:a16="http://schemas.microsoft.com/office/drawing/2014/main" id="{A1918D67-9EAB-B446-8881-1D8F0D432C2F}"/>
              </a:ext>
            </a:extLst>
          </p:cNvPr>
          <p:cNvSpPr/>
          <p:nvPr/>
        </p:nvSpPr>
        <p:spPr>
          <a:xfrm>
            <a:off x="7387046" y="2258773"/>
            <a:ext cx="1069524" cy="276807"/>
          </a:xfrm>
          <a:prstGeom prst="rect">
            <a:avLst/>
          </a:prstGeom>
        </p:spPr>
        <p:txBody>
          <a:bodyPr wrap="none">
            <a:spAutoFit/>
          </a:bodyPr>
          <a:lstStyle/>
          <a:p>
            <a:pPr>
              <a:lnSpc>
                <a:spcPct val="105000"/>
              </a:lnSpc>
              <a:spcBef>
                <a:spcPts val="600"/>
              </a:spcBef>
            </a:pPr>
            <a:r>
              <a:rPr lang="it-IT" sz="1200">
                <a:solidFill>
                  <a:schemeClr val="tx1">
                    <a:lumMod val="50000"/>
                    <a:lumOff val="50000"/>
                  </a:schemeClr>
                </a:solidFill>
                <a:latin typeface="IBM Plex Sans" charset="0"/>
              </a:rPr>
              <a:t>EpsZ = pi/16</a:t>
            </a:r>
          </a:p>
        </p:txBody>
      </p:sp>
      <p:sp>
        <p:nvSpPr>
          <p:cNvPr id="93" name="Rectangle 92">
            <a:extLst>
              <a:ext uri="{FF2B5EF4-FFF2-40B4-BE49-F238E27FC236}">
                <a16:creationId xmlns:a16="http://schemas.microsoft.com/office/drawing/2014/main" id="{074F6F47-5E6A-8842-ADAE-6C726CDDDC08}"/>
              </a:ext>
            </a:extLst>
          </p:cNvPr>
          <p:cNvSpPr/>
          <p:nvPr/>
        </p:nvSpPr>
        <p:spPr>
          <a:xfrm>
            <a:off x="3833945" y="2266425"/>
            <a:ext cx="1069524" cy="276807"/>
          </a:xfrm>
          <a:prstGeom prst="rect">
            <a:avLst/>
          </a:prstGeom>
        </p:spPr>
        <p:txBody>
          <a:bodyPr wrap="none">
            <a:spAutoFit/>
          </a:bodyPr>
          <a:lstStyle/>
          <a:p>
            <a:pPr>
              <a:lnSpc>
                <a:spcPct val="105000"/>
              </a:lnSpc>
              <a:spcBef>
                <a:spcPts val="600"/>
              </a:spcBef>
            </a:pPr>
            <a:r>
              <a:rPr lang="it-IT" sz="1200">
                <a:solidFill>
                  <a:schemeClr val="tx1">
                    <a:lumMod val="50000"/>
                    <a:lumOff val="50000"/>
                  </a:schemeClr>
                </a:solidFill>
                <a:latin typeface="IBM Plex Sans" charset="0"/>
              </a:rPr>
              <a:t>EpsZ = pi/13</a:t>
            </a:r>
          </a:p>
        </p:txBody>
      </p:sp>
      <p:pic>
        <p:nvPicPr>
          <p:cNvPr id="100" name="Picture 99">
            <a:extLst>
              <a:ext uri="{FF2B5EF4-FFF2-40B4-BE49-F238E27FC236}">
                <a16:creationId xmlns:a16="http://schemas.microsoft.com/office/drawing/2014/main" id="{6E774363-099A-F34C-847E-ED03BBB8B280}"/>
              </a:ext>
            </a:extLst>
          </p:cNvPr>
          <p:cNvPicPr>
            <a:picLocks noChangeAspect="1"/>
          </p:cNvPicPr>
          <p:nvPr/>
        </p:nvPicPr>
        <p:blipFill>
          <a:blip r:embed="rId12"/>
          <a:stretch>
            <a:fillRect/>
          </a:stretch>
        </p:blipFill>
        <p:spPr>
          <a:xfrm>
            <a:off x="5534982" y="2130306"/>
            <a:ext cx="423016" cy="324312"/>
          </a:xfrm>
          <a:prstGeom prst="rect">
            <a:avLst/>
          </a:prstGeom>
        </p:spPr>
      </p:pic>
      <p:pic>
        <p:nvPicPr>
          <p:cNvPr id="103" name="Picture 102">
            <a:extLst>
              <a:ext uri="{FF2B5EF4-FFF2-40B4-BE49-F238E27FC236}">
                <a16:creationId xmlns:a16="http://schemas.microsoft.com/office/drawing/2014/main" id="{8C0D895D-3A7F-A545-BE9A-EB8BA61F1F7E}"/>
              </a:ext>
            </a:extLst>
          </p:cNvPr>
          <p:cNvPicPr>
            <a:picLocks noChangeAspect="1"/>
          </p:cNvPicPr>
          <p:nvPr/>
        </p:nvPicPr>
        <p:blipFill>
          <a:blip r:embed="rId12"/>
          <a:stretch>
            <a:fillRect/>
          </a:stretch>
        </p:blipFill>
        <p:spPr>
          <a:xfrm>
            <a:off x="5340078" y="7056132"/>
            <a:ext cx="423016" cy="324312"/>
          </a:xfrm>
          <a:prstGeom prst="rect">
            <a:avLst/>
          </a:prstGeom>
        </p:spPr>
      </p:pic>
      <p:pic>
        <p:nvPicPr>
          <p:cNvPr id="104" name="Picture 103">
            <a:extLst>
              <a:ext uri="{FF2B5EF4-FFF2-40B4-BE49-F238E27FC236}">
                <a16:creationId xmlns:a16="http://schemas.microsoft.com/office/drawing/2014/main" id="{F6F5052C-0B3E-AE43-95CD-4C7F5AB27393}"/>
              </a:ext>
            </a:extLst>
          </p:cNvPr>
          <p:cNvPicPr>
            <a:picLocks noChangeAspect="1"/>
          </p:cNvPicPr>
          <p:nvPr/>
        </p:nvPicPr>
        <p:blipFill>
          <a:blip r:embed="rId13"/>
          <a:stretch>
            <a:fillRect/>
          </a:stretch>
        </p:blipFill>
        <p:spPr>
          <a:xfrm>
            <a:off x="4579157" y="5746154"/>
            <a:ext cx="324312" cy="324312"/>
          </a:xfrm>
          <a:prstGeom prst="rect">
            <a:avLst/>
          </a:prstGeom>
        </p:spPr>
      </p:pic>
    </p:spTree>
    <p:extLst>
      <p:ext uri="{BB962C8B-B14F-4D97-AF65-F5344CB8AC3E}">
        <p14:creationId xmlns:p14="http://schemas.microsoft.com/office/powerpoint/2010/main" val="407795527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E037D1A-CBFD-5440-BD5C-2B3307772BC9}"/>
              </a:ext>
            </a:extLst>
          </p:cNvPr>
          <p:cNvPicPr>
            <a:picLocks noChangeAspect="1"/>
          </p:cNvPicPr>
          <p:nvPr/>
        </p:nvPicPr>
        <p:blipFill>
          <a:blip r:embed="rId2"/>
          <a:stretch>
            <a:fillRect/>
          </a:stretch>
        </p:blipFill>
        <p:spPr>
          <a:xfrm>
            <a:off x="649760" y="5111497"/>
            <a:ext cx="4288000" cy="2880000"/>
          </a:xfrm>
          <a:prstGeom prst="rect">
            <a:avLst/>
          </a:prstGeom>
        </p:spPr>
      </p:pic>
      <p:pic>
        <p:nvPicPr>
          <p:cNvPr id="6" name="Picture 5">
            <a:extLst>
              <a:ext uri="{FF2B5EF4-FFF2-40B4-BE49-F238E27FC236}">
                <a16:creationId xmlns:a16="http://schemas.microsoft.com/office/drawing/2014/main" id="{22D28503-AEE4-2C48-8636-EF185F0DEFEE}"/>
              </a:ext>
            </a:extLst>
          </p:cNvPr>
          <p:cNvPicPr>
            <a:picLocks noChangeAspect="1"/>
          </p:cNvPicPr>
          <p:nvPr/>
        </p:nvPicPr>
        <p:blipFill>
          <a:blip r:embed="rId3"/>
          <a:stretch>
            <a:fillRect/>
          </a:stretch>
        </p:blipFill>
        <p:spPr>
          <a:xfrm>
            <a:off x="796588" y="2404828"/>
            <a:ext cx="4138667" cy="2880000"/>
          </a:xfrm>
          <a:prstGeom prst="rect">
            <a:avLst/>
          </a:prstGeom>
        </p:spPr>
      </p:pic>
      <p:pic>
        <p:nvPicPr>
          <p:cNvPr id="3" name="Picture 2">
            <a:extLst>
              <a:ext uri="{FF2B5EF4-FFF2-40B4-BE49-F238E27FC236}">
                <a16:creationId xmlns:a16="http://schemas.microsoft.com/office/drawing/2014/main" id="{9A7A3654-89F6-184A-95DE-709E8E7E4196}"/>
              </a:ext>
            </a:extLst>
          </p:cNvPr>
          <p:cNvPicPr>
            <a:picLocks noChangeAspect="1"/>
          </p:cNvPicPr>
          <p:nvPr/>
        </p:nvPicPr>
        <p:blipFill>
          <a:blip r:embed="rId4"/>
          <a:stretch>
            <a:fillRect/>
          </a:stretch>
        </p:blipFill>
        <p:spPr>
          <a:xfrm>
            <a:off x="6742693" y="2404828"/>
            <a:ext cx="4138667" cy="2880000"/>
          </a:xfrm>
          <a:prstGeom prst="rect">
            <a:avLst/>
          </a:prstGeom>
        </p:spPr>
      </p:pic>
      <p:pic>
        <p:nvPicPr>
          <p:cNvPr id="5" name="Picture 4">
            <a:extLst>
              <a:ext uri="{FF2B5EF4-FFF2-40B4-BE49-F238E27FC236}">
                <a16:creationId xmlns:a16="http://schemas.microsoft.com/office/drawing/2014/main" id="{BA661B89-1658-BB44-A726-0D54403A3212}"/>
              </a:ext>
            </a:extLst>
          </p:cNvPr>
          <p:cNvPicPr>
            <a:picLocks noChangeAspect="1"/>
          </p:cNvPicPr>
          <p:nvPr/>
        </p:nvPicPr>
        <p:blipFill>
          <a:blip r:embed="rId5"/>
          <a:stretch>
            <a:fillRect/>
          </a:stretch>
        </p:blipFill>
        <p:spPr>
          <a:xfrm>
            <a:off x="6593360" y="5111497"/>
            <a:ext cx="4288000" cy="2880000"/>
          </a:xfrm>
          <a:prstGeom prst="rect">
            <a:avLst/>
          </a:prstGeom>
        </p:spPr>
      </p:pic>
      <p:sp>
        <p:nvSpPr>
          <p:cNvPr id="2" name="Text Placeholder 1">
            <a:extLst>
              <a:ext uri="{FF2B5EF4-FFF2-40B4-BE49-F238E27FC236}">
                <a16:creationId xmlns:a16="http://schemas.microsoft.com/office/drawing/2014/main" id="{22128762-E324-E24C-8492-8CEAD52CC7F5}"/>
              </a:ext>
            </a:extLst>
          </p:cNvPr>
          <p:cNvSpPr>
            <a:spLocks noGrp="1"/>
          </p:cNvSpPr>
          <p:nvPr>
            <p:ph type="body" sz="quarter" idx="11"/>
          </p:nvPr>
        </p:nvSpPr>
        <p:spPr/>
        <p:txBody>
          <a:bodyPr/>
          <a:lstStyle/>
          <a:p>
            <a:r>
              <a:rPr lang="it-IT"/>
              <a:t>Optimization tests</a:t>
            </a:r>
          </a:p>
        </p:txBody>
      </p:sp>
      <p:sp>
        <p:nvSpPr>
          <p:cNvPr id="4" name="Title 3">
            <a:extLst>
              <a:ext uri="{FF2B5EF4-FFF2-40B4-BE49-F238E27FC236}">
                <a16:creationId xmlns:a16="http://schemas.microsoft.com/office/drawing/2014/main" id="{2135E18C-20BD-744C-BC48-B4080B708220}"/>
              </a:ext>
            </a:extLst>
          </p:cNvPr>
          <p:cNvSpPr>
            <a:spLocks noGrp="1"/>
          </p:cNvSpPr>
          <p:nvPr>
            <p:ph type="title"/>
          </p:nvPr>
        </p:nvSpPr>
        <p:spPr/>
        <p:txBody>
          <a:bodyPr/>
          <a:lstStyle/>
          <a:p>
            <a:r>
              <a:rPr lang="it-IT"/>
              <a:t>Gates characterization: noisy Rx</a:t>
            </a:r>
          </a:p>
        </p:txBody>
      </p:sp>
      <p:sp>
        <p:nvSpPr>
          <p:cNvPr id="16" name="Rectangle 15">
            <a:extLst>
              <a:ext uri="{FF2B5EF4-FFF2-40B4-BE49-F238E27FC236}">
                <a16:creationId xmlns:a16="http://schemas.microsoft.com/office/drawing/2014/main" id="{66F8E0FC-F058-9248-8634-F266A509DCB3}"/>
              </a:ext>
            </a:extLst>
          </p:cNvPr>
          <p:cNvSpPr/>
          <p:nvPr/>
        </p:nvSpPr>
        <p:spPr>
          <a:xfrm>
            <a:off x="478862" y="1645920"/>
            <a:ext cx="3451586" cy="461665"/>
          </a:xfrm>
          <a:prstGeom prst="rect">
            <a:avLst/>
          </a:prstGeom>
        </p:spPr>
        <p:txBody>
          <a:bodyPr wrap="none">
            <a:spAutoFit/>
          </a:bodyPr>
          <a:lstStyle/>
          <a:p>
            <a:r>
              <a:rPr lang="it-IT" sz="2400" b="1">
                <a:latin typeface="IBM Plex Sans" panose="020B0503050203000203" pitchFamily="34" charset="0"/>
              </a:rPr>
              <a:t>ibmq_qasm_simulator</a:t>
            </a:r>
          </a:p>
        </p:txBody>
      </p:sp>
      <p:sp>
        <p:nvSpPr>
          <p:cNvPr id="7" name="Rectangle 6">
            <a:extLst>
              <a:ext uri="{FF2B5EF4-FFF2-40B4-BE49-F238E27FC236}">
                <a16:creationId xmlns:a16="http://schemas.microsoft.com/office/drawing/2014/main" id="{2137CF58-77AA-8C45-BDE5-E0FA30BF59E8}"/>
              </a:ext>
            </a:extLst>
          </p:cNvPr>
          <p:cNvSpPr/>
          <p:nvPr/>
        </p:nvSpPr>
        <p:spPr>
          <a:xfrm>
            <a:off x="1189880" y="2260819"/>
            <a:ext cx="1069524" cy="276807"/>
          </a:xfrm>
          <a:prstGeom prst="rect">
            <a:avLst/>
          </a:prstGeom>
        </p:spPr>
        <p:txBody>
          <a:bodyPr wrap="none">
            <a:spAutoFit/>
          </a:bodyPr>
          <a:lstStyle/>
          <a:p>
            <a:pPr>
              <a:lnSpc>
                <a:spcPct val="105000"/>
              </a:lnSpc>
              <a:spcBef>
                <a:spcPts val="600"/>
              </a:spcBef>
            </a:pPr>
            <a:r>
              <a:rPr lang="it-IT" sz="1200">
                <a:solidFill>
                  <a:schemeClr val="tx1">
                    <a:lumMod val="50000"/>
                    <a:lumOff val="50000"/>
                  </a:schemeClr>
                </a:solidFill>
                <a:latin typeface="IBM Plex Sans" charset="0"/>
              </a:rPr>
              <a:t>EpsZ = pi/24</a:t>
            </a:r>
          </a:p>
        </p:txBody>
      </p:sp>
      <p:sp>
        <p:nvSpPr>
          <p:cNvPr id="58" name="Rectangle 57">
            <a:extLst>
              <a:ext uri="{FF2B5EF4-FFF2-40B4-BE49-F238E27FC236}">
                <a16:creationId xmlns:a16="http://schemas.microsoft.com/office/drawing/2014/main" id="{99D7A49C-FA7B-6D42-A9D5-CE757F745E6C}"/>
              </a:ext>
            </a:extLst>
          </p:cNvPr>
          <p:cNvSpPr/>
          <p:nvPr/>
        </p:nvSpPr>
        <p:spPr>
          <a:xfrm>
            <a:off x="6441271" y="1645920"/>
            <a:ext cx="5171609" cy="461665"/>
          </a:xfrm>
          <a:prstGeom prst="rect">
            <a:avLst/>
          </a:prstGeom>
        </p:spPr>
        <p:txBody>
          <a:bodyPr wrap="none">
            <a:spAutoFit/>
          </a:bodyPr>
          <a:lstStyle/>
          <a:p>
            <a:r>
              <a:rPr lang="it-IT" sz="2400" b="1">
                <a:latin typeface="IBM Plex Sans" panose="020B0503050203000203" pitchFamily="34" charset="0"/>
              </a:rPr>
              <a:t>ibmq_5_yorktown - ibmqx2 v2.0.0</a:t>
            </a:r>
          </a:p>
        </p:txBody>
      </p:sp>
      <p:sp>
        <p:nvSpPr>
          <p:cNvPr id="59" name="Rectangle 58">
            <a:extLst>
              <a:ext uri="{FF2B5EF4-FFF2-40B4-BE49-F238E27FC236}">
                <a16:creationId xmlns:a16="http://schemas.microsoft.com/office/drawing/2014/main" id="{6C79E0AB-34BE-9F43-8A4A-CB6166E73EF1}"/>
              </a:ext>
            </a:extLst>
          </p:cNvPr>
          <p:cNvSpPr/>
          <p:nvPr/>
        </p:nvSpPr>
        <p:spPr>
          <a:xfrm>
            <a:off x="7096890" y="2166822"/>
            <a:ext cx="3475631" cy="276999"/>
          </a:xfrm>
          <a:prstGeom prst="rect">
            <a:avLst/>
          </a:prstGeom>
        </p:spPr>
        <p:txBody>
          <a:bodyPr wrap="none">
            <a:spAutoFit/>
          </a:bodyPr>
          <a:lstStyle/>
          <a:p>
            <a:r>
              <a:rPr lang="it-IT" sz="1200"/>
              <a:t>"_id": " 3897b28b0252ac905953c1fde4785bcd ",</a:t>
            </a:r>
          </a:p>
        </p:txBody>
      </p:sp>
      <p:cxnSp>
        <p:nvCxnSpPr>
          <p:cNvPr id="61" name="Straight Connector 60">
            <a:extLst>
              <a:ext uri="{FF2B5EF4-FFF2-40B4-BE49-F238E27FC236}">
                <a16:creationId xmlns:a16="http://schemas.microsoft.com/office/drawing/2014/main" id="{3CCB8C6C-07B3-EE47-AC15-3B307D217AC1}"/>
              </a:ext>
            </a:extLst>
          </p:cNvPr>
          <p:cNvCxnSpPr>
            <a:cxnSpLocks/>
          </p:cNvCxnSpPr>
          <p:nvPr/>
        </p:nvCxnSpPr>
        <p:spPr>
          <a:xfrm flipH="1">
            <a:off x="343678" y="4800600"/>
            <a:ext cx="12787644" cy="0"/>
          </a:xfrm>
          <a:prstGeom prst="line">
            <a:avLst/>
          </a:prstGeom>
          <a:ln>
            <a:prstDash val="dash"/>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2" name="Straight Connector 61">
            <a:extLst>
              <a:ext uri="{FF2B5EF4-FFF2-40B4-BE49-F238E27FC236}">
                <a16:creationId xmlns:a16="http://schemas.microsoft.com/office/drawing/2014/main" id="{9B0CA08C-0474-2444-9CD1-8BCDFAED748C}"/>
              </a:ext>
            </a:extLst>
          </p:cNvPr>
          <p:cNvCxnSpPr>
            <a:cxnSpLocks/>
          </p:cNvCxnSpPr>
          <p:nvPr/>
        </p:nvCxnSpPr>
        <p:spPr>
          <a:xfrm flipH="1">
            <a:off x="343678" y="2560320"/>
            <a:ext cx="12787644" cy="0"/>
          </a:xfrm>
          <a:prstGeom prst="line">
            <a:avLst/>
          </a:prstGeom>
          <a:ln>
            <a:prstDash val="dash"/>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3" name="Straight Connector 62">
            <a:extLst>
              <a:ext uri="{FF2B5EF4-FFF2-40B4-BE49-F238E27FC236}">
                <a16:creationId xmlns:a16="http://schemas.microsoft.com/office/drawing/2014/main" id="{ABEC3817-719F-624E-B7B5-112357052059}"/>
              </a:ext>
            </a:extLst>
          </p:cNvPr>
          <p:cNvCxnSpPr>
            <a:cxnSpLocks/>
          </p:cNvCxnSpPr>
          <p:nvPr/>
        </p:nvCxnSpPr>
        <p:spPr>
          <a:xfrm flipH="1">
            <a:off x="343678" y="7498080"/>
            <a:ext cx="12867076" cy="0"/>
          </a:xfrm>
          <a:prstGeom prst="line">
            <a:avLst/>
          </a:prstGeom>
          <a:ln>
            <a:prstDash val="dash"/>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FF2B5EF4-FFF2-40B4-BE49-F238E27FC236}">
                <a16:creationId xmlns:a16="http://schemas.microsoft.com/office/drawing/2014/main" id="{C59256FF-080B-7642-8F48-098A93FA445A}"/>
              </a:ext>
            </a:extLst>
          </p:cNvPr>
          <p:cNvCxnSpPr>
            <a:cxnSpLocks/>
          </p:cNvCxnSpPr>
          <p:nvPr/>
        </p:nvCxnSpPr>
        <p:spPr>
          <a:xfrm flipH="1">
            <a:off x="343678" y="6492240"/>
            <a:ext cx="12867076" cy="0"/>
          </a:xfrm>
          <a:prstGeom prst="line">
            <a:avLst/>
          </a:prstGeom>
          <a:ln>
            <a:prstDash val="dash"/>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73" name="Rectangle 72">
            <a:extLst>
              <a:ext uri="{FF2B5EF4-FFF2-40B4-BE49-F238E27FC236}">
                <a16:creationId xmlns:a16="http://schemas.microsoft.com/office/drawing/2014/main" id="{DA3FE98C-8195-A84C-95DF-99A17E82AE75}"/>
              </a:ext>
            </a:extLst>
          </p:cNvPr>
          <p:cNvSpPr/>
          <p:nvPr/>
        </p:nvSpPr>
        <p:spPr>
          <a:xfrm>
            <a:off x="1281251" y="5234624"/>
            <a:ext cx="1071127" cy="276807"/>
          </a:xfrm>
          <a:prstGeom prst="rect">
            <a:avLst/>
          </a:prstGeom>
        </p:spPr>
        <p:txBody>
          <a:bodyPr wrap="none">
            <a:spAutoFit/>
          </a:bodyPr>
          <a:lstStyle/>
          <a:p>
            <a:pPr>
              <a:lnSpc>
                <a:spcPct val="105000"/>
              </a:lnSpc>
              <a:spcBef>
                <a:spcPts val="600"/>
              </a:spcBef>
            </a:pPr>
            <a:r>
              <a:rPr lang="it-IT" sz="1200">
                <a:solidFill>
                  <a:schemeClr val="tx1">
                    <a:lumMod val="50000"/>
                    <a:lumOff val="50000"/>
                  </a:schemeClr>
                </a:solidFill>
                <a:latin typeface="IBM Plex Sans" charset="0"/>
              </a:rPr>
              <a:t>EpsY = pi/24</a:t>
            </a:r>
          </a:p>
        </p:txBody>
      </p:sp>
      <p:pic>
        <p:nvPicPr>
          <p:cNvPr id="100" name="Picture 99">
            <a:extLst>
              <a:ext uri="{FF2B5EF4-FFF2-40B4-BE49-F238E27FC236}">
                <a16:creationId xmlns:a16="http://schemas.microsoft.com/office/drawing/2014/main" id="{6E774363-099A-F34C-847E-ED03BBB8B280}"/>
              </a:ext>
            </a:extLst>
          </p:cNvPr>
          <p:cNvPicPr>
            <a:picLocks noChangeAspect="1"/>
          </p:cNvPicPr>
          <p:nvPr/>
        </p:nvPicPr>
        <p:blipFill>
          <a:blip r:embed="rId6"/>
          <a:stretch>
            <a:fillRect/>
          </a:stretch>
        </p:blipFill>
        <p:spPr>
          <a:xfrm>
            <a:off x="2962805" y="2126931"/>
            <a:ext cx="423016" cy="324312"/>
          </a:xfrm>
          <a:prstGeom prst="rect">
            <a:avLst/>
          </a:prstGeom>
        </p:spPr>
      </p:pic>
      <p:pic>
        <p:nvPicPr>
          <p:cNvPr id="104" name="Picture 103">
            <a:extLst>
              <a:ext uri="{FF2B5EF4-FFF2-40B4-BE49-F238E27FC236}">
                <a16:creationId xmlns:a16="http://schemas.microsoft.com/office/drawing/2014/main" id="{F6F5052C-0B3E-AE43-95CD-4C7F5AB27393}"/>
              </a:ext>
            </a:extLst>
          </p:cNvPr>
          <p:cNvPicPr>
            <a:picLocks noChangeAspect="1"/>
          </p:cNvPicPr>
          <p:nvPr/>
        </p:nvPicPr>
        <p:blipFill>
          <a:blip r:embed="rId7"/>
          <a:stretch>
            <a:fillRect/>
          </a:stretch>
        </p:blipFill>
        <p:spPr>
          <a:xfrm>
            <a:off x="1832881" y="5837883"/>
            <a:ext cx="324312" cy="324312"/>
          </a:xfrm>
          <a:prstGeom prst="rect">
            <a:avLst/>
          </a:prstGeom>
        </p:spPr>
      </p:pic>
      <p:pic>
        <p:nvPicPr>
          <p:cNvPr id="32" name="Picture 31">
            <a:extLst>
              <a:ext uri="{FF2B5EF4-FFF2-40B4-BE49-F238E27FC236}">
                <a16:creationId xmlns:a16="http://schemas.microsoft.com/office/drawing/2014/main" id="{3D54E4E4-40A6-5446-B6A7-1640116F40A6}"/>
              </a:ext>
            </a:extLst>
          </p:cNvPr>
          <p:cNvPicPr>
            <a:picLocks noChangeAspect="1"/>
          </p:cNvPicPr>
          <p:nvPr/>
        </p:nvPicPr>
        <p:blipFill rotWithShape="1">
          <a:blip r:embed="rId8"/>
          <a:srcRect t="4491" b="5305"/>
          <a:stretch/>
        </p:blipFill>
        <p:spPr>
          <a:xfrm>
            <a:off x="11887201" y="17982"/>
            <a:ext cx="2680808" cy="1561451"/>
          </a:xfrm>
          <a:prstGeom prst="rect">
            <a:avLst/>
          </a:prstGeom>
        </p:spPr>
      </p:pic>
      <p:pic>
        <p:nvPicPr>
          <p:cNvPr id="39" name="Picture 38">
            <a:extLst>
              <a:ext uri="{FF2B5EF4-FFF2-40B4-BE49-F238E27FC236}">
                <a16:creationId xmlns:a16="http://schemas.microsoft.com/office/drawing/2014/main" id="{99777E5B-F3B2-9F4D-82D7-496F072AA03D}"/>
              </a:ext>
            </a:extLst>
          </p:cNvPr>
          <p:cNvPicPr>
            <a:picLocks noChangeAspect="1"/>
          </p:cNvPicPr>
          <p:nvPr/>
        </p:nvPicPr>
        <p:blipFill>
          <a:blip r:embed="rId6"/>
          <a:stretch>
            <a:fillRect/>
          </a:stretch>
        </p:blipFill>
        <p:spPr>
          <a:xfrm>
            <a:off x="2815622" y="7018320"/>
            <a:ext cx="423016" cy="324312"/>
          </a:xfrm>
          <a:prstGeom prst="rect">
            <a:avLst/>
          </a:prstGeom>
        </p:spPr>
      </p:pic>
    </p:spTree>
    <p:extLst>
      <p:ext uri="{BB962C8B-B14F-4D97-AF65-F5344CB8AC3E}">
        <p14:creationId xmlns:p14="http://schemas.microsoft.com/office/powerpoint/2010/main" val="382307595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A746763-5C06-7E4C-877D-D4DA622885F8}"/>
              </a:ext>
            </a:extLst>
          </p:cNvPr>
          <p:cNvSpPr>
            <a:spLocks noGrp="1"/>
          </p:cNvSpPr>
          <p:nvPr>
            <p:ph type="body" sz="quarter" idx="11"/>
          </p:nvPr>
        </p:nvSpPr>
        <p:spPr/>
        <p:txBody>
          <a:bodyPr/>
          <a:lstStyle/>
          <a:p>
            <a:r>
              <a:rPr lang="it-IT"/>
              <a:t>Optimization tests</a:t>
            </a:r>
          </a:p>
        </p:txBody>
      </p:sp>
      <p:sp>
        <p:nvSpPr>
          <p:cNvPr id="3" name="Title 2">
            <a:extLst>
              <a:ext uri="{FF2B5EF4-FFF2-40B4-BE49-F238E27FC236}">
                <a16:creationId xmlns:a16="http://schemas.microsoft.com/office/drawing/2014/main" id="{F0C1C157-A686-4A46-BCEC-96C46495128E}"/>
              </a:ext>
            </a:extLst>
          </p:cNvPr>
          <p:cNvSpPr>
            <a:spLocks noGrp="1"/>
          </p:cNvSpPr>
          <p:nvPr>
            <p:ph type="title"/>
          </p:nvPr>
        </p:nvSpPr>
        <p:spPr>
          <a:xfrm>
            <a:off x="457200" y="685800"/>
            <a:ext cx="13716000" cy="461665"/>
          </a:xfrm>
        </p:spPr>
        <p:txBody>
          <a:bodyPr/>
          <a:lstStyle/>
          <a:p>
            <a:r>
              <a:rPr lang="it-IT"/>
              <a:t>Gates characterization: ratio plots</a:t>
            </a:r>
          </a:p>
        </p:txBody>
      </p:sp>
      <p:pic>
        <p:nvPicPr>
          <p:cNvPr id="4" name="Picture 3">
            <a:extLst>
              <a:ext uri="{FF2B5EF4-FFF2-40B4-BE49-F238E27FC236}">
                <a16:creationId xmlns:a16="http://schemas.microsoft.com/office/drawing/2014/main" id="{503C05CB-8ECE-0045-BFC2-C9C75B43F5C3}"/>
              </a:ext>
            </a:extLst>
          </p:cNvPr>
          <p:cNvPicPr>
            <a:picLocks noChangeAspect="1"/>
          </p:cNvPicPr>
          <p:nvPr/>
        </p:nvPicPr>
        <p:blipFill>
          <a:blip r:embed="rId2"/>
          <a:stretch>
            <a:fillRect/>
          </a:stretch>
        </p:blipFill>
        <p:spPr>
          <a:xfrm>
            <a:off x="9623052" y="2331720"/>
            <a:ext cx="4138668" cy="2880000"/>
          </a:xfrm>
          <a:prstGeom prst="rect">
            <a:avLst/>
          </a:prstGeom>
        </p:spPr>
      </p:pic>
      <p:sp>
        <p:nvSpPr>
          <p:cNvPr id="5" name="Rectangle 4">
            <a:extLst>
              <a:ext uri="{FF2B5EF4-FFF2-40B4-BE49-F238E27FC236}">
                <a16:creationId xmlns:a16="http://schemas.microsoft.com/office/drawing/2014/main" id="{15C2E15D-6019-114D-9C5E-142DC39429CE}"/>
              </a:ext>
            </a:extLst>
          </p:cNvPr>
          <p:cNvSpPr/>
          <p:nvPr/>
        </p:nvSpPr>
        <p:spPr>
          <a:xfrm>
            <a:off x="9970028" y="1709752"/>
            <a:ext cx="4184159" cy="461665"/>
          </a:xfrm>
          <a:prstGeom prst="rect">
            <a:avLst/>
          </a:prstGeom>
        </p:spPr>
        <p:txBody>
          <a:bodyPr wrap="none">
            <a:spAutoFit/>
          </a:bodyPr>
          <a:lstStyle/>
          <a:p>
            <a:r>
              <a:rPr lang="it-IT" sz="2400" b="1">
                <a:latin typeface="IBM Plex Sans" panose="020B0503050203000203" pitchFamily="34" charset="0"/>
              </a:rPr>
              <a:t>ibmq_16_melbourne v1.0.0</a:t>
            </a:r>
          </a:p>
        </p:txBody>
      </p:sp>
      <p:sp>
        <p:nvSpPr>
          <p:cNvPr id="6" name="Rectangle 5">
            <a:extLst>
              <a:ext uri="{FF2B5EF4-FFF2-40B4-BE49-F238E27FC236}">
                <a16:creationId xmlns:a16="http://schemas.microsoft.com/office/drawing/2014/main" id="{8F73F59D-C6DA-E545-ACD2-507B52CF8E39}"/>
              </a:ext>
            </a:extLst>
          </p:cNvPr>
          <p:cNvSpPr/>
          <p:nvPr/>
        </p:nvSpPr>
        <p:spPr>
          <a:xfrm>
            <a:off x="9986312" y="2179448"/>
            <a:ext cx="3302955" cy="276999"/>
          </a:xfrm>
          <a:prstGeom prst="rect">
            <a:avLst/>
          </a:prstGeom>
        </p:spPr>
        <p:txBody>
          <a:bodyPr wrap="none">
            <a:spAutoFit/>
          </a:bodyPr>
          <a:lstStyle/>
          <a:p>
            <a:r>
              <a:rPr lang="it-IT" sz="1200"/>
              <a:t>"_id": "5659f3270cc04ff4957b9ba03d304dcb",</a:t>
            </a:r>
          </a:p>
        </p:txBody>
      </p:sp>
      <p:sp>
        <p:nvSpPr>
          <p:cNvPr id="11" name="Rectangle 10">
            <a:extLst>
              <a:ext uri="{FF2B5EF4-FFF2-40B4-BE49-F238E27FC236}">
                <a16:creationId xmlns:a16="http://schemas.microsoft.com/office/drawing/2014/main" id="{8C646783-3BBD-9C42-B566-CFC4B441E7DC}"/>
              </a:ext>
            </a:extLst>
          </p:cNvPr>
          <p:cNvSpPr/>
          <p:nvPr/>
        </p:nvSpPr>
        <p:spPr>
          <a:xfrm>
            <a:off x="640080" y="1368565"/>
            <a:ext cx="2704047" cy="230832"/>
          </a:xfrm>
          <a:prstGeom prst="rect">
            <a:avLst/>
          </a:prstGeom>
        </p:spPr>
        <p:txBody>
          <a:bodyPr wrap="square">
            <a:spAutoFit/>
          </a:bodyPr>
          <a:lstStyle/>
          <a:p>
            <a:r>
              <a:rPr lang="it-IT" sz="900">
                <a:latin typeface="IBM Plex Sans" panose="020B0503050203000203" pitchFamily="34" charset="0"/>
              </a:rPr>
              <a:t>epsZ = pi/13, epsY = pi/24, epsX = pi/24</a:t>
            </a:r>
          </a:p>
        </p:txBody>
      </p:sp>
      <p:pic>
        <p:nvPicPr>
          <p:cNvPr id="20" name="Picture 19">
            <a:extLst>
              <a:ext uri="{FF2B5EF4-FFF2-40B4-BE49-F238E27FC236}">
                <a16:creationId xmlns:a16="http://schemas.microsoft.com/office/drawing/2014/main" id="{24042566-A706-954D-936E-DF13B8C92B1B}"/>
              </a:ext>
            </a:extLst>
          </p:cNvPr>
          <p:cNvPicPr>
            <a:picLocks noChangeAspect="1"/>
          </p:cNvPicPr>
          <p:nvPr/>
        </p:nvPicPr>
        <p:blipFill>
          <a:blip r:embed="rId3"/>
          <a:stretch>
            <a:fillRect/>
          </a:stretch>
        </p:blipFill>
        <p:spPr>
          <a:xfrm>
            <a:off x="422442" y="1600200"/>
            <a:ext cx="2463800" cy="1714500"/>
          </a:xfrm>
          <a:prstGeom prst="rect">
            <a:avLst/>
          </a:prstGeom>
        </p:spPr>
      </p:pic>
      <p:pic>
        <p:nvPicPr>
          <p:cNvPr id="21" name="Picture 20">
            <a:extLst>
              <a:ext uri="{FF2B5EF4-FFF2-40B4-BE49-F238E27FC236}">
                <a16:creationId xmlns:a16="http://schemas.microsoft.com/office/drawing/2014/main" id="{9F14DD60-DC79-7B4C-AF27-96ACEFE0AF49}"/>
              </a:ext>
            </a:extLst>
          </p:cNvPr>
          <p:cNvPicPr>
            <a:picLocks noChangeAspect="1"/>
          </p:cNvPicPr>
          <p:nvPr/>
        </p:nvPicPr>
        <p:blipFill>
          <a:blip r:embed="rId4"/>
          <a:stretch>
            <a:fillRect/>
          </a:stretch>
        </p:blipFill>
        <p:spPr>
          <a:xfrm>
            <a:off x="335613" y="4768500"/>
            <a:ext cx="2552700" cy="1714500"/>
          </a:xfrm>
          <a:prstGeom prst="rect">
            <a:avLst/>
          </a:prstGeom>
        </p:spPr>
      </p:pic>
      <p:pic>
        <p:nvPicPr>
          <p:cNvPr id="26" name="Picture 25">
            <a:extLst>
              <a:ext uri="{FF2B5EF4-FFF2-40B4-BE49-F238E27FC236}">
                <a16:creationId xmlns:a16="http://schemas.microsoft.com/office/drawing/2014/main" id="{ACFA22A3-347C-9E40-8742-31863ED73588}"/>
              </a:ext>
            </a:extLst>
          </p:cNvPr>
          <p:cNvPicPr>
            <a:picLocks noChangeAspect="1"/>
          </p:cNvPicPr>
          <p:nvPr/>
        </p:nvPicPr>
        <p:blipFill>
          <a:blip r:embed="rId5"/>
          <a:stretch>
            <a:fillRect/>
          </a:stretch>
        </p:blipFill>
        <p:spPr>
          <a:xfrm>
            <a:off x="3579598" y="1601348"/>
            <a:ext cx="2463800" cy="1714500"/>
          </a:xfrm>
          <a:prstGeom prst="rect">
            <a:avLst/>
          </a:prstGeom>
        </p:spPr>
      </p:pic>
      <p:pic>
        <p:nvPicPr>
          <p:cNvPr id="27" name="Picture 26">
            <a:extLst>
              <a:ext uri="{FF2B5EF4-FFF2-40B4-BE49-F238E27FC236}">
                <a16:creationId xmlns:a16="http://schemas.microsoft.com/office/drawing/2014/main" id="{69254266-45FA-4E41-AF71-111CE702689D}"/>
              </a:ext>
            </a:extLst>
          </p:cNvPr>
          <p:cNvPicPr>
            <a:picLocks noChangeAspect="1"/>
          </p:cNvPicPr>
          <p:nvPr/>
        </p:nvPicPr>
        <p:blipFill>
          <a:blip r:embed="rId6"/>
          <a:stretch>
            <a:fillRect/>
          </a:stretch>
        </p:blipFill>
        <p:spPr>
          <a:xfrm>
            <a:off x="3474720" y="4736400"/>
            <a:ext cx="2552700" cy="1714500"/>
          </a:xfrm>
          <a:prstGeom prst="rect">
            <a:avLst/>
          </a:prstGeom>
        </p:spPr>
      </p:pic>
      <p:pic>
        <p:nvPicPr>
          <p:cNvPr id="28" name="Picture 27">
            <a:extLst>
              <a:ext uri="{FF2B5EF4-FFF2-40B4-BE49-F238E27FC236}">
                <a16:creationId xmlns:a16="http://schemas.microsoft.com/office/drawing/2014/main" id="{8FA0846F-C6C5-8B4F-979E-450A79B21F48}"/>
              </a:ext>
            </a:extLst>
          </p:cNvPr>
          <p:cNvPicPr>
            <a:picLocks noChangeAspect="1"/>
          </p:cNvPicPr>
          <p:nvPr/>
        </p:nvPicPr>
        <p:blipFill>
          <a:blip r:embed="rId7"/>
          <a:stretch>
            <a:fillRect/>
          </a:stretch>
        </p:blipFill>
        <p:spPr>
          <a:xfrm>
            <a:off x="3512820" y="6275030"/>
            <a:ext cx="2514600" cy="1676400"/>
          </a:xfrm>
          <a:prstGeom prst="rect">
            <a:avLst/>
          </a:prstGeom>
        </p:spPr>
      </p:pic>
      <p:pic>
        <p:nvPicPr>
          <p:cNvPr id="30" name="Picture 29">
            <a:extLst>
              <a:ext uri="{FF2B5EF4-FFF2-40B4-BE49-F238E27FC236}">
                <a16:creationId xmlns:a16="http://schemas.microsoft.com/office/drawing/2014/main" id="{D94E4F81-808C-3249-A2F1-549BF50B1897}"/>
              </a:ext>
            </a:extLst>
          </p:cNvPr>
          <p:cNvPicPr>
            <a:picLocks noChangeAspect="1"/>
          </p:cNvPicPr>
          <p:nvPr/>
        </p:nvPicPr>
        <p:blipFill rotWithShape="1">
          <a:blip r:embed="rId8"/>
          <a:srcRect l="1796" t="2670" b="3861"/>
          <a:stretch/>
        </p:blipFill>
        <p:spPr>
          <a:xfrm>
            <a:off x="11087643" y="15658"/>
            <a:ext cx="3531483" cy="1600560"/>
          </a:xfrm>
          <a:prstGeom prst="rect">
            <a:avLst/>
          </a:prstGeom>
        </p:spPr>
      </p:pic>
      <p:pic>
        <p:nvPicPr>
          <p:cNvPr id="31" name="Picture 30">
            <a:extLst>
              <a:ext uri="{FF2B5EF4-FFF2-40B4-BE49-F238E27FC236}">
                <a16:creationId xmlns:a16="http://schemas.microsoft.com/office/drawing/2014/main" id="{04B484EB-BD7B-3749-BA83-D217D338E746}"/>
              </a:ext>
            </a:extLst>
          </p:cNvPr>
          <p:cNvPicPr>
            <a:picLocks noChangeAspect="1"/>
          </p:cNvPicPr>
          <p:nvPr/>
        </p:nvPicPr>
        <p:blipFill>
          <a:blip r:embed="rId9"/>
          <a:stretch>
            <a:fillRect/>
          </a:stretch>
        </p:blipFill>
        <p:spPr>
          <a:xfrm>
            <a:off x="6791170" y="1600200"/>
            <a:ext cx="2463800" cy="1714500"/>
          </a:xfrm>
          <a:prstGeom prst="rect">
            <a:avLst/>
          </a:prstGeom>
        </p:spPr>
      </p:pic>
      <p:pic>
        <p:nvPicPr>
          <p:cNvPr id="32" name="Picture 31">
            <a:extLst>
              <a:ext uri="{FF2B5EF4-FFF2-40B4-BE49-F238E27FC236}">
                <a16:creationId xmlns:a16="http://schemas.microsoft.com/office/drawing/2014/main" id="{4DF5EEB7-5D5D-2148-A96B-A557E342FEA5}"/>
              </a:ext>
            </a:extLst>
          </p:cNvPr>
          <p:cNvPicPr>
            <a:picLocks noChangeAspect="1"/>
          </p:cNvPicPr>
          <p:nvPr/>
        </p:nvPicPr>
        <p:blipFill>
          <a:blip r:embed="rId10"/>
          <a:stretch>
            <a:fillRect/>
          </a:stretch>
        </p:blipFill>
        <p:spPr>
          <a:xfrm>
            <a:off x="6702270" y="4736400"/>
            <a:ext cx="2552700" cy="1714500"/>
          </a:xfrm>
          <a:prstGeom prst="rect">
            <a:avLst/>
          </a:prstGeom>
        </p:spPr>
      </p:pic>
      <p:pic>
        <p:nvPicPr>
          <p:cNvPr id="33" name="Picture 32">
            <a:extLst>
              <a:ext uri="{FF2B5EF4-FFF2-40B4-BE49-F238E27FC236}">
                <a16:creationId xmlns:a16="http://schemas.microsoft.com/office/drawing/2014/main" id="{0C36D809-285D-A14A-8F01-C9CCC1D8DBC9}"/>
              </a:ext>
            </a:extLst>
          </p:cNvPr>
          <p:cNvPicPr>
            <a:picLocks noChangeAspect="1"/>
          </p:cNvPicPr>
          <p:nvPr/>
        </p:nvPicPr>
        <p:blipFill>
          <a:blip r:embed="rId11"/>
          <a:stretch>
            <a:fillRect/>
          </a:stretch>
        </p:blipFill>
        <p:spPr>
          <a:xfrm>
            <a:off x="6791170" y="3138188"/>
            <a:ext cx="2463800" cy="1676400"/>
          </a:xfrm>
          <a:prstGeom prst="rect">
            <a:avLst/>
          </a:prstGeom>
        </p:spPr>
      </p:pic>
      <p:pic>
        <p:nvPicPr>
          <p:cNvPr id="34" name="Picture 33">
            <a:extLst>
              <a:ext uri="{FF2B5EF4-FFF2-40B4-BE49-F238E27FC236}">
                <a16:creationId xmlns:a16="http://schemas.microsoft.com/office/drawing/2014/main" id="{CD42A91D-64EF-7D42-98AF-46AEBE93041F}"/>
              </a:ext>
            </a:extLst>
          </p:cNvPr>
          <p:cNvPicPr>
            <a:picLocks noChangeAspect="1"/>
          </p:cNvPicPr>
          <p:nvPr/>
        </p:nvPicPr>
        <p:blipFill>
          <a:blip r:embed="rId12"/>
          <a:stretch>
            <a:fillRect/>
          </a:stretch>
        </p:blipFill>
        <p:spPr>
          <a:xfrm>
            <a:off x="6803870" y="6249630"/>
            <a:ext cx="2451100" cy="1701800"/>
          </a:xfrm>
          <a:prstGeom prst="rect">
            <a:avLst/>
          </a:prstGeom>
        </p:spPr>
      </p:pic>
      <p:pic>
        <p:nvPicPr>
          <p:cNvPr id="25" name="Picture 24">
            <a:extLst>
              <a:ext uri="{FF2B5EF4-FFF2-40B4-BE49-F238E27FC236}">
                <a16:creationId xmlns:a16="http://schemas.microsoft.com/office/drawing/2014/main" id="{482955DA-4BA9-C94F-B803-3C1C71A2E8DA}"/>
              </a:ext>
            </a:extLst>
          </p:cNvPr>
          <p:cNvPicPr>
            <a:picLocks noChangeAspect="1"/>
          </p:cNvPicPr>
          <p:nvPr/>
        </p:nvPicPr>
        <p:blipFill>
          <a:blip r:embed="rId13"/>
          <a:stretch>
            <a:fillRect/>
          </a:stretch>
        </p:blipFill>
        <p:spPr>
          <a:xfrm>
            <a:off x="3462251" y="3138188"/>
            <a:ext cx="2463800" cy="1676400"/>
          </a:xfrm>
          <a:prstGeom prst="rect">
            <a:avLst/>
          </a:prstGeom>
        </p:spPr>
      </p:pic>
      <p:pic>
        <p:nvPicPr>
          <p:cNvPr id="35" name="Picture 34">
            <a:extLst>
              <a:ext uri="{FF2B5EF4-FFF2-40B4-BE49-F238E27FC236}">
                <a16:creationId xmlns:a16="http://schemas.microsoft.com/office/drawing/2014/main" id="{97040B14-9397-0546-881B-10F63C5D9380}"/>
              </a:ext>
            </a:extLst>
          </p:cNvPr>
          <p:cNvPicPr>
            <a:picLocks noChangeAspect="1"/>
          </p:cNvPicPr>
          <p:nvPr/>
        </p:nvPicPr>
        <p:blipFill>
          <a:blip r:embed="rId14"/>
          <a:stretch>
            <a:fillRect/>
          </a:stretch>
        </p:blipFill>
        <p:spPr>
          <a:xfrm>
            <a:off x="420805" y="3143198"/>
            <a:ext cx="2463800" cy="1676400"/>
          </a:xfrm>
          <a:prstGeom prst="rect">
            <a:avLst/>
          </a:prstGeom>
        </p:spPr>
      </p:pic>
      <p:pic>
        <p:nvPicPr>
          <p:cNvPr id="36" name="Picture 35">
            <a:extLst>
              <a:ext uri="{FF2B5EF4-FFF2-40B4-BE49-F238E27FC236}">
                <a16:creationId xmlns:a16="http://schemas.microsoft.com/office/drawing/2014/main" id="{760CFD46-9D69-CE4E-8351-A816728D3EF7}"/>
              </a:ext>
            </a:extLst>
          </p:cNvPr>
          <p:cNvPicPr>
            <a:picLocks noChangeAspect="1"/>
          </p:cNvPicPr>
          <p:nvPr/>
        </p:nvPicPr>
        <p:blipFill>
          <a:blip r:embed="rId15"/>
          <a:stretch>
            <a:fillRect/>
          </a:stretch>
        </p:blipFill>
        <p:spPr>
          <a:xfrm>
            <a:off x="438121" y="6281088"/>
            <a:ext cx="2451100" cy="1701800"/>
          </a:xfrm>
          <a:prstGeom prst="rect">
            <a:avLst/>
          </a:prstGeom>
        </p:spPr>
      </p:pic>
      <p:sp>
        <p:nvSpPr>
          <p:cNvPr id="37" name="Rectangle 36">
            <a:extLst>
              <a:ext uri="{FF2B5EF4-FFF2-40B4-BE49-F238E27FC236}">
                <a16:creationId xmlns:a16="http://schemas.microsoft.com/office/drawing/2014/main" id="{E357325B-1471-3640-BBEE-8B50C7ACED3C}"/>
              </a:ext>
            </a:extLst>
          </p:cNvPr>
          <p:cNvSpPr/>
          <p:nvPr/>
        </p:nvSpPr>
        <p:spPr>
          <a:xfrm>
            <a:off x="3749040" y="1368565"/>
            <a:ext cx="2704047" cy="230832"/>
          </a:xfrm>
          <a:prstGeom prst="rect">
            <a:avLst/>
          </a:prstGeom>
        </p:spPr>
        <p:txBody>
          <a:bodyPr wrap="square">
            <a:spAutoFit/>
          </a:bodyPr>
          <a:lstStyle/>
          <a:p>
            <a:r>
              <a:rPr lang="it-IT" sz="900">
                <a:latin typeface="IBM Plex Sans" panose="020B0503050203000203" pitchFamily="34" charset="0"/>
              </a:rPr>
              <a:t>epsZ = pi/13, epsY = pi/24, epsX = 0</a:t>
            </a:r>
          </a:p>
        </p:txBody>
      </p:sp>
      <p:sp>
        <p:nvSpPr>
          <p:cNvPr id="38" name="Rectangle 37">
            <a:extLst>
              <a:ext uri="{FF2B5EF4-FFF2-40B4-BE49-F238E27FC236}">
                <a16:creationId xmlns:a16="http://schemas.microsoft.com/office/drawing/2014/main" id="{613BC60C-8086-6545-9D36-CEB9D0483522}"/>
              </a:ext>
            </a:extLst>
          </p:cNvPr>
          <p:cNvSpPr/>
          <p:nvPr/>
        </p:nvSpPr>
        <p:spPr>
          <a:xfrm>
            <a:off x="6964434" y="1368565"/>
            <a:ext cx="2704047" cy="230832"/>
          </a:xfrm>
          <a:prstGeom prst="rect">
            <a:avLst/>
          </a:prstGeom>
        </p:spPr>
        <p:txBody>
          <a:bodyPr wrap="square">
            <a:spAutoFit/>
          </a:bodyPr>
          <a:lstStyle/>
          <a:p>
            <a:r>
              <a:rPr lang="it-IT" sz="900">
                <a:latin typeface="IBM Plex Sans" panose="020B0503050203000203" pitchFamily="34" charset="0"/>
              </a:rPr>
              <a:t>epsZ = pi/13, epsY = 0, epsX = 0</a:t>
            </a:r>
          </a:p>
        </p:txBody>
      </p:sp>
      <p:pic>
        <p:nvPicPr>
          <p:cNvPr id="39" name="Picture 38">
            <a:extLst>
              <a:ext uri="{FF2B5EF4-FFF2-40B4-BE49-F238E27FC236}">
                <a16:creationId xmlns:a16="http://schemas.microsoft.com/office/drawing/2014/main" id="{75DF445A-16AF-924E-9FB3-51B5EA7FA789}"/>
              </a:ext>
            </a:extLst>
          </p:cNvPr>
          <p:cNvPicPr>
            <a:picLocks noChangeAspect="1"/>
          </p:cNvPicPr>
          <p:nvPr/>
        </p:nvPicPr>
        <p:blipFill>
          <a:blip r:embed="rId16"/>
          <a:stretch>
            <a:fillRect/>
          </a:stretch>
        </p:blipFill>
        <p:spPr>
          <a:xfrm>
            <a:off x="9455557" y="4897071"/>
            <a:ext cx="4288000" cy="2880000"/>
          </a:xfrm>
          <a:prstGeom prst="rect">
            <a:avLst/>
          </a:prstGeom>
        </p:spPr>
      </p:pic>
    </p:spTree>
    <p:extLst>
      <p:ext uri="{BB962C8B-B14F-4D97-AF65-F5344CB8AC3E}">
        <p14:creationId xmlns:p14="http://schemas.microsoft.com/office/powerpoint/2010/main" val="16425340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2128762-E324-E24C-8492-8CEAD52CC7F5}"/>
              </a:ext>
            </a:extLst>
          </p:cNvPr>
          <p:cNvSpPr>
            <a:spLocks noGrp="1"/>
          </p:cNvSpPr>
          <p:nvPr>
            <p:ph type="body" sz="quarter" idx="11"/>
          </p:nvPr>
        </p:nvSpPr>
        <p:spPr/>
        <p:txBody>
          <a:bodyPr/>
          <a:lstStyle/>
          <a:p>
            <a:r>
              <a:rPr lang="it-IT"/>
              <a:t>Error mitigation</a:t>
            </a:r>
          </a:p>
        </p:txBody>
      </p:sp>
      <p:sp>
        <p:nvSpPr>
          <p:cNvPr id="4" name="Title 3">
            <a:extLst>
              <a:ext uri="{FF2B5EF4-FFF2-40B4-BE49-F238E27FC236}">
                <a16:creationId xmlns:a16="http://schemas.microsoft.com/office/drawing/2014/main" id="{2135E18C-20BD-744C-BC48-B4080B708220}"/>
              </a:ext>
            </a:extLst>
          </p:cNvPr>
          <p:cNvSpPr>
            <a:spLocks noGrp="1"/>
          </p:cNvSpPr>
          <p:nvPr>
            <p:ph type="title"/>
          </p:nvPr>
        </p:nvSpPr>
        <p:spPr/>
        <p:txBody>
          <a:bodyPr/>
          <a:lstStyle/>
          <a:p>
            <a:r>
              <a:rPr lang="it-IT"/>
              <a:t>Gates characterization: CNOT</a:t>
            </a:r>
          </a:p>
        </p:txBody>
      </p:sp>
      <p:sp>
        <p:nvSpPr>
          <p:cNvPr id="36" name="Rectangle 35">
            <a:extLst>
              <a:ext uri="{FF2B5EF4-FFF2-40B4-BE49-F238E27FC236}">
                <a16:creationId xmlns:a16="http://schemas.microsoft.com/office/drawing/2014/main" id="{1A66C76C-8C56-7143-AC55-2526A373D11E}"/>
              </a:ext>
            </a:extLst>
          </p:cNvPr>
          <p:cNvSpPr/>
          <p:nvPr/>
        </p:nvSpPr>
        <p:spPr>
          <a:xfrm>
            <a:off x="470979" y="1725174"/>
            <a:ext cx="6066981" cy="369075"/>
          </a:xfrm>
          <a:prstGeom prst="rect">
            <a:avLst/>
          </a:prstGeom>
        </p:spPr>
        <p:txBody>
          <a:bodyPr wrap="square">
            <a:spAutoFit/>
          </a:bodyPr>
          <a:lstStyle/>
          <a:p>
            <a:pPr>
              <a:lnSpc>
                <a:spcPct val="105000"/>
              </a:lnSpc>
              <a:spcBef>
                <a:spcPts val="1000"/>
              </a:spcBef>
            </a:pPr>
            <a:r>
              <a:rPr lang="it-IT" sz="1800" b="1" dirty="0" err="1">
                <a:solidFill>
                  <a:schemeClr val="tx1">
                    <a:lumMod val="50000"/>
                    <a:lumOff val="50000"/>
                  </a:schemeClr>
                </a:solidFill>
                <a:latin typeface="IBM Plex Sans" charset="0"/>
                <a:ea typeface="IBM Plex Sans" charset="0"/>
                <a:cs typeface="IBM Plex Sans" charset="0"/>
              </a:rPr>
              <a:t>From 1 to 25 CXs, odd steps</a:t>
            </a:r>
          </a:p>
        </p:txBody>
      </p:sp>
      <p:sp>
        <p:nvSpPr>
          <p:cNvPr id="39" name="Rectangle 38">
            <a:extLst>
              <a:ext uri="{FF2B5EF4-FFF2-40B4-BE49-F238E27FC236}">
                <a16:creationId xmlns:a16="http://schemas.microsoft.com/office/drawing/2014/main" id="{538775F1-3BB4-A349-9C1B-E02B237D0BC5}"/>
              </a:ext>
            </a:extLst>
          </p:cNvPr>
          <p:cNvSpPr/>
          <p:nvPr/>
        </p:nvSpPr>
        <p:spPr>
          <a:xfrm>
            <a:off x="334235" y="3894363"/>
            <a:ext cx="1153603" cy="365760"/>
          </a:xfrm>
          <a:prstGeom prst="rect">
            <a:avLst/>
          </a:prstGeom>
        </p:spPr>
        <p:txBody>
          <a:bodyPr wrap="square">
            <a:spAutoFit/>
          </a:bodyPr>
          <a:lstStyle/>
          <a:p>
            <a:pPr algn="ctr"/>
            <a:r>
              <a:rPr lang="it-IT" sz="1800">
                <a:latin typeface="IBM Plex Sans" panose="020B0503050203000203" pitchFamily="34" charset="0"/>
              </a:rPr>
              <a:t>1 CX</a:t>
            </a:r>
          </a:p>
        </p:txBody>
      </p:sp>
      <p:sp>
        <p:nvSpPr>
          <p:cNvPr id="49" name="Rectangle 48">
            <a:extLst>
              <a:ext uri="{FF2B5EF4-FFF2-40B4-BE49-F238E27FC236}">
                <a16:creationId xmlns:a16="http://schemas.microsoft.com/office/drawing/2014/main" id="{CB683760-AAC0-BB49-A2A8-E214E4C641B9}"/>
              </a:ext>
            </a:extLst>
          </p:cNvPr>
          <p:cNvSpPr/>
          <p:nvPr/>
        </p:nvSpPr>
        <p:spPr>
          <a:xfrm>
            <a:off x="334235" y="5254300"/>
            <a:ext cx="1153603" cy="365760"/>
          </a:xfrm>
          <a:prstGeom prst="rect">
            <a:avLst/>
          </a:prstGeom>
        </p:spPr>
        <p:txBody>
          <a:bodyPr wrap="square">
            <a:spAutoFit/>
          </a:bodyPr>
          <a:lstStyle/>
          <a:p>
            <a:pPr algn="ctr"/>
            <a:r>
              <a:rPr lang="it-IT" sz="1800">
                <a:latin typeface="IBM Plex Sans" panose="020B0503050203000203" pitchFamily="34" charset="0"/>
              </a:rPr>
              <a:t>3 CX</a:t>
            </a:r>
          </a:p>
        </p:txBody>
      </p:sp>
      <p:sp>
        <p:nvSpPr>
          <p:cNvPr id="50" name="Rectangle 49">
            <a:extLst>
              <a:ext uri="{FF2B5EF4-FFF2-40B4-BE49-F238E27FC236}">
                <a16:creationId xmlns:a16="http://schemas.microsoft.com/office/drawing/2014/main" id="{20F1AD36-2053-FA4B-B7EC-82217A1C938D}"/>
              </a:ext>
            </a:extLst>
          </p:cNvPr>
          <p:cNvSpPr/>
          <p:nvPr/>
        </p:nvSpPr>
        <p:spPr>
          <a:xfrm>
            <a:off x="334235" y="6263640"/>
            <a:ext cx="1153603" cy="923330"/>
          </a:xfrm>
          <a:prstGeom prst="rect">
            <a:avLst/>
          </a:prstGeom>
        </p:spPr>
        <p:txBody>
          <a:bodyPr wrap="square">
            <a:spAutoFit/>
          </a:bodyPr>
          <a:lstStyle/>
          <a:p>
            <a:pPr algn="ctr"/>
            <a:r>
              <a:rPr lang="it-IT" sz="1800">
                <a:latin typeface="IBM Plex Sans" panose="020B0503050203000203" pitchFamily="34" charset="0"/>
              </a:rPr>
              <a:t>…</a:t>
            </a:r>
          </a:p>
          <a:p>
            <a:pPr algn="ctr"/>
            <a:endParaRPr lang="it-IT" sz="1800">
              <a:latin typeface="IBM Plex Sans" panose="020B0503050203000203" pitchFamily="34" charset="0"/>
            </a:endParaRPr>
          </a:p>
          <a:p>
            <a:pPr algn="ctr"/>
            <a:r>
              <a:rPr lang="it-IT" sz="1800">
                <a:latin typeface="IBM Plex Sans" panose="020B0503050203000203" pitchFamily="34" charset="0"/>
              </a:rPr>
              <a:t>25 CX</a:t>
            </a:r>
          </a:p>
        </p:txBody>
      </p:sp>
      <p:pic>
        <p:nvPicPr>
          <p:cNvPr id="18" name="Picture 17">
            <a:extLst>
              <a:ext uri="{FF2B5EF4-FFF2-40B4-BE49-F238E27FC236}">
                <a16:creationId xmlns:a16="http://schemas.microsoft.com/office/drawing/2014/main" id="{53082347-01D3-4849-A876-8A28E6E1891C}"/>
              </a:ext>
            </a:extLst>
          </p:cNvPr>
          <p:cNvPicPr>
            <a:picLocks noChangeAspect="1"/>
          </p:cNvPicPr>
          <p:nvPr/>
        </p:nvPicPr>
        <p:blipFill>
          <a:blip r:embed="rId2"/>
          <a:stretch>
            <a:fillRect/>
          </a:stretch>
        </p:blipFill>
        <p:spPr>
          <a:xfrm>
            <a:off x="12207240" y="2540"/>
            <a:ext cx="2423160" cy="1578089"/>
          </a:xfrm>
          <a:prstGeom prst="rect">
            <a:avLst/>
          </a:prstGeom>
        </p:spPr>
      </p:pic>
      <p:pic>
        <p:nvPicPr>
          <p:cNvPr id="10" name="Picture 9">
            <a:extLst>
              <a:ext uri="{FF2B5EF4-FFF2-40B4-BE49-F238E27FC236}">
                <a16:creationId xmlns:a16="http://schemas.microsoft.com/office/drawing/2014/main" id="{E6AB225F-5CDC-7443-956E-B0EC0193BDD4}"/>
              </a:ext>
            </a:extLst>
          </p:cNvPr>
          <p:cNvPicPr>
            <a:picLocks noChangeAspect="1"/>
          </p:cNvPicPr>
          <p:nvPr/>
        </p:nvPicPr>
        <p:blipFill>
          <a:blip r:embed="rId3"/>
          <a:stretch>
            <a:fillRect/>
          </a:stretch>
        </p:blipFill>
        <p:spPr>
          <a:xfrm>
            <a:off x="1487838" y="3801492"/>
            <a:ext cx="2195295" cy="1226278"/>
          </a:xfrm>
          <a:prstGeom prst="rect">
            <a:avLst/>
          </a:prstGeom>
        </p:spPr>
      </p:pic>
      <p:pic>
        <p:nvPicPr>
          <p:cNvPr id="11" name="Picture 10">
            <a:extLst>
              <a:ext uri="{FF2B5EF4-FFF2-40B4-BE49-F238E27FC236}">
                <a16:creationId xmlns:a16="http://schemas.microsoft.com/office/drawing/2014/main" id="{258DFB8A-1BAF-A741-80C0-C25A39A38DEE}"/>
              </a:ext>
            </a:extLst>
          </p:cNvPr>
          <p:cNvPicPr>
            <a:picLocks noChangeAspect="1"/>
          </p:cNvPicPr>
          <p:nvPr/>
        </p:nvPicPr>
        <p:blipFill>
          <a:blip r:embed="rId4"/>
          <a:stretch>
            <a:fillRect/>
          </a:stretch>
        </p:blipFill>
        <p:spPr>
          <a:xfrm>
            <a:off x="1487838" y="5166360"/>
            <a:ext cx="3798889" cy="1226278"/>
          </a:xfrm>
          <a:prstGeom prst="rect">
            <a:avLst/>
          </a:prstGeom>
        </p:spPr>
      </p:pic>
      <p:sp>
        <p:nvSpPr>
          <p:cNvPr id="19" name="Rectangle 18">
            <a:extLst>
              <a:ext uri="{FF2B5EF4-FFF2-40B4-BE49-F238E27FC236}">
                <a16:creationId xmlns:a16="http://schemas.microsoft.com/office/drawing/2014/main" id="{028EF914-D63A-514A-B211-2BB0FD501E1B}"/>
              </a:ext>
            </a:extLst>
          </p:cNvPr>
          <p:cNvSpPr/>
          <p:nvPr/>
        </p:nvSpPr>
        <p:spPr>
          <a:xfrm>
            <a:off x="7510782" y="1691640"/>
            <a:ext cx="4338047" cy="400110"/>
          </a:xfrm>
          <a:prstGeom prst="rect">
            <a:avLst/>
          </a:prstGeom>
        </p:spPr>
        <p:txBody>
          <a:bodyPr wrap="none">
            <a:spAutoFit/>
          </a:bodyPr>
          <a:lstStyle/>
          <a:p>
            <a:r>
              <a:rPr lang="it-IT" sz="2000" b="1">
                <a:latin typeface="IBM Plex Sans" panose="020B0503050203000203" pitchFamily="34" charset="0"/>
              </a:rPr>
              <a:t>ibmq_5_yorktown - ibmqx2 v2.0.0</a:t>
            </a:r>
          </a:p>
        </p:txBody>
      </p:sp>
      <p:sp>
        <p:nvSpPr>
          <p:cNvPr id="21" name="Rectangle 20">
            <a:extLst>
              <a:ext uri="{FF2B5EF4-FFF2-40B4-BE49-F238E27FC236}">
                <a16:creationId xmlns:a16="http://schemas.microsoft.com/office/drawing/2014/main" id="{24C3E26F-89A2-D247-A010-20C62CB3F61C}"/>
              </a:ext>
            </a:extLst>
          </p:cNvPr>
          <p:cNvSpPr/>
          <p:nvPr/>
        </p:nvSpPr>
        <p:spPr>
          <a:xfrm>
            <a:off x="481139" y="2290786"/>
            <a:ext cx="6066981" cy="1077218"/>
          </a:xfrm>
          <a:prstGeom prst="rect">
            <a:avLst/>
          </a:prstGeom>
        </p:spPr>
        <p:txBody>
          <a:bodyPr wrap="square">
            <a:spAutoFit/>
          </a:bodyPr>
          <a:lstStyle/>
          <a:p>
            <a:r>
              <a:rPr lang="it-IT" sz="1600" b="1">
                <a:latin typeface="IBM Plex Sans" panose="020B0503050203000203" pitchFamily="34" charset="0"/>
              </a:rPr>
              <a:t>CIRCUIT</a:t>
            </a:r>
          </a:p>
          <a:p>
            <a:pPr marL="171450" indent="-171450">
              <a:buFont typeface="Wingdings" pitchFamily="2" charset="2"/>
              <a:buChar char="§"/>
            </a:pPr>
            <a:r>
              <a:rPr lang="it-IT" sz="1600">
                <a:latin typeface="IBM Plex Sans" panose="020B0503050203000203" pitchFamily="34" charset="0"/>
              </a:rPr>
              <a:t>Optimization Level 0</a:t>
            </a:r>
          </a:p>
          <a:p>
            <a:pPr marL="171450" indent="-171450">
              <a:buFont typeface="Wingdings" pitchFamily="2" charset="2"/>
              <a:buChar char="§"/>
            </a:pPr>
            <a:r>
              <a:rPr lang="it-IT" sz="1600">
                <a:latin typeface="IBM Plex Sans" panose="020B0503050203000203" pitchFamily="34" charset="0"/>
              </a:rPr>
              <a:t>Barriers to force gates layout (no transpiling / optimization / gates reduction)</a:t>
            </a:r>
          </a:p>
        </p:txBody>
      </p:sp>
      <p:pic>
        <p:nvPicPr>
          <p:cNvPr id="12" name="Picture 11">
            <a:extLst>
              <a:ext uri="{FF2B5EF4-FFF2-40B4-BE49-F238E27FC236}">
                <a16:creationId xmlns:a16="http://schemas.microsoft.com/office/drawing/2014/main" id="{52482E68-0D53-9F40-8AE8-70108741D30A}"/>
              </a:ext>
            </a:extLst>
          </p:cNvPr>
          <p:cNvPicPr>
            <a:picLocks noChangeAspect="1"/>
          </p:cNvPicPr>
          <p:nvPr/>
        </p:nvPicPr>
        <p:blipFill>
          <a:blip r:embed="rId5"/>
          <a:stretch>
            <a:fillRect/>
          </a:stretch>
        </p:blipFill>
        <p:spPr>
          <a:xfrm>
            <a:off x="6949440" y="2155605"/>
            <a:ext cx="4983479" cy="3330795"/>
          </a:xfrm>
          <a:prstGeom prst="rect">
            <a:avLst/>
          </a:prstGeom>
        </p:spPr>
      </p:pic>
      <p:pic>
        <p:nvPicPr>
          <p:cNvPr id="13" name="Picture 12">
            <a:extLst>
              <a:ext uri="{FF2B5EF4-FFF2-40B4-BE49-F238E27FC236}">
                <a16:creationId xmlns:a16="http://schemas.microsoft.com/office/drawing/2014/main" id="{CF04F21C-B846-C54B-81B6-2EAD5682EF5D}"/>
              </a:ext>
            </a:extLst>
          </p:cNvPr>
          <p:cNvPicPr>
            <a:picLocks noChangeAspect="1"/>
          </p:cNvPicPr>
          <p:nvPr/>
        </p:nvPicPr>
        <p:blipFill>
          <a:blip r:embed="rId6"/>
          <a:stretch>
            <a:fillRect/>
          </a:stretch>
        </p:blipFill>
        <p:spPr>
          <a:xfrm>
            <a:off x="11946698" y="1947397"/>
            <a:ext cx="1952182" cy="4243365"/>
          </a:xfrm>
          <a:prstGeom prst="rect">
            <a:avLst/>
          </a:prstGeom>
        </p:spPr>
      </p:pic>
      <p:pic>
        <p:nvPicPr>
          <p:cNvPr id="23" name="Graphic 22">
            <a:extLst>
              <a:ext uri="{FF2B5EF4-FFF2-40B4-BE49-F238E27FC236}">
                <a16:creationId xmlns:a16="http://schemas.microsoft.com/office/drawing/2014/main" id="{DC084E71-0BEA-3343-BCAF-2DF62D6E05C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422618" y="5958840"/>
            <a:ext cx="2743200" cy="1905000"/>
          </a:xfrm>
          <a:prstGeom prst="rect">
            <a:avLst/>
          </a:prstGeom>
        </p:spPr>
      </p:pic>
      <p:sp>
        <p:nvSpPr>
          <p:cNvPr id="24" name="Rectangle 23">
            <a:extLst>
              <a:ext uri="{FF2B5EF4-FFF2-40B4-BE49-F238E27FC236}">
                <a16:creationId xmlns:a16="http://schemas.microsoft.com/office/drawing/2014/main" id="{8E0C74BD-0332-104B-A0A0-A7C995955C11}"/>
              </a:ext>
            </a:extLst>
          </p:cNvPr>
          <p:cNvSpPr/>
          <p:nvPr/>
        </p:nvSpPr>
        <p:spPr>
          <a:xfrm>
            <a:off x="10236938" y="6389191"/>
            <a:ext cx="4393462" cy="1200329"/>
          </a:xfrm>
          <a:prstGeom prst="rect">
            <a:avLst/>
          </a:prstGeom>
          <a:noFill/>
        </p:spPr>
        <p:txBody>
          <a:bodyPr wrap="square" lIns="91440" tIns="45720" rIns="91440" bIns="45720">
            <a:spAutoFit/>
          </a:bodyPr>
          <a:lstStyle/>
          <a:p>
            <a:r>
              <a:rPr lang="en-GB" sz="2400" b="1">
                <a:ln w="10160">
                  <a:solidFill>
                    <a:schemeClr val="accent5"/>
                  </a:solidFill>
                  <a:prstDash val="solid"/>
                </a:ln>
                <a:solidFill>
                  <a:srgbClr val="FFFFFF"/>
                </a:solidFill>
                <a:effectLst>
                  <a:outerShdw blurRad="38100" dist="22860" dir="5400000" algn="tl" rotWithShape="0">
                    <a:srgbClr val="000000">
                      <a:alpha val="30000"/>
                    </a:srgbClr>
                  </a:outerShdw>
                </a:effectLst>
              </a:rPr>
              <a:t>Result expected: 00 (100%)</a:t>
            </a:r>
          </a:p>
          <a:p>
            <a:r>
              <a:rPr lang="en-GB" sz="2400" b="1">
                <a:ln w="10160">
                  <a:solidFill>
                    <a:schemeClr val="accent5"/>
                  </a:solidFill>
                  <a:prstDash val="solid"/>
                </a:ln>
                <a:solidFill>
                  <a:srgbClr val="FFFFFF"/>
                </a:solidFill>
                <a:effectLst>
                  <a:outerShdw blurRad="38100" dist="22860" dir="5400000" algn="tl" rotWithShape="0">
                    <a:srgbClr val="000000">
                      <a:alpha val="30000"/>
                    </a:srgbClr>
                  </a:outerShdw>
                </a:effectLst>
              </a:rPr>
              <a:t>Accuracy decreasing by adding CXs</a:t>
            </a:r>
          </a:p>
        </p:txBody>
      </p:sp>
    </p:spTree>
    <p:extLst>
      <p:ext uri="{BB962C8B-B14F-4D97-AF65-F5344CB8AC3E}">
        <p14:creationId xmlns:p14="http://schemas.microsoft.com/office/powerpoint/2010/main" val="349010325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69B8633-66AA-A540-ACF8-18F13241D807}"/>
              </a:ext>
            </a:extLst>
          </p:cNvPr>
          <p:cNvPicPr>
            <a:picLocks noChangeAspect="1"/>
          </p:cNvPicPr>
          <p:nvPr/>
        </p:nvPicPr>
        <p:blipFill>
          <a:blip r:embed="rId2"/>
          <a:stretch>
            <a:fillRect/>
          </a:stretch>
        </p:blipFill>
        <p:spPr>
          <a:xfrm>
            <a:off x="6936741" y="2156834"/>
            <a:ext cx="4983478" cy="3330794"/>
          </a:xfrm>
          <a:prstGeom prst="rect">
            <a:avLst/>
          </a:prstGeom>
        </p:spPr>
      </p:pic>
      <p:sp>
        <p:nvSpPr>
          <p:cNvPr id="2" name="Text Placeholder 1">
            <a:extLst>
              <a:ext uri="{FF2B5EF4-FFF2-40B4-BE49-F238E27FC236}">
                <a16:creationId xmlns:a16="http://schemas.microsoft.com/office/drawing/2014/main" id="{22128762-E324-E24C-8492-8CEAD52CC7F5}"/>
              </a:ext>
            </a:extLst>
          </p:cNvPr>
          <p:cNvSpPr>
            <a:spLocks noGrp="1"/>
          </p:cNvSpPr>
          <p:nvPr>
            <p:ph type="body" sz="quarter" idx="11"/>
          </p:nvPr>
        </p:nvSpPr>
        <p:spPr/>
        <p:txBody>
          <a:bodyPr/>
          <a:lstStyle/>
          <a:p>
            <a:r>
              <a:rPr lang="it-IT"/>
              <a:t>Error mitigation</a:t>
            </a:r>
          </a:p>
        </p:txBody>
      </p:sp>
      <p:sp>
        <p:nvSpPr>
          <p:cNvPr id="4" name="Title 3">
            <a:extLst>
              <a:ext uri="{FF2B5EF4-FFF2-40B4-BE49-F238E27FC236}">
                <a16:creationId xmlns:a16="http://schemas.microsoft.com/office/drawing/2014/main" id="{2135E18C-20BD-744C-BC48-B4080B708220}"/>
              </a:ext>
            </a:extLst>
          </p:cNvPr>
          <p:cNvSpPr>
            <a:spLocks noGrp="1"/>
          </p:cNvSpPr>
          <p:nvPr>
            <p:ph type="title"/>
          </p:nvPr>
        </p:nvSpPr>
        <p:spPr/>
        <p:txBody>
          <a:bodyPr/>
          <a:lstStyle/>
          <a:p>
            <a:r>
              <a:rPr lang="it-IT"/>
              <a:t>Gates characterization: CNOT</a:t>
            </a:r>
          </a:p>
        </p:txBody>
      </p:sp>
      <p:sp>
        <p:nvSpPr>
          <p:cNvPr id="36" name="Rectangle 35">
            <a:extLst>
              <a:ext uri="{FF2B5EF4-FFF2-40B4-BE49-F238E27FC236}">
                <a16:creationId xmlns:a16="http://schemas.microsoft.com/office/drawing/2014/main" id="{1A66C76C-8C56-7143-AC55-2526A373D11E}"/>
              </a:ext>
            </a:extLst>
          </p:cNvPr>
          <p:cNvSpPr/>
          <p:nvPr/>
        </p:nvSpPr>
        <p:spPr>
          <a:xfrm>
            <a:off x="470979" y="1725174"/>
            <a:ext cx="6066981" cy="369075"/>
          </a:xfrm>
          <a:prstGeom prst="rect">
            <a:avLst/>
          </a:prstGeom>
        </p:spPr>
        <p:txBody>
          <a:bodyPr wrap="square">
            <a:spAutoFit/>
          </a:bodyPr>
          <a:lstStyle/>
          <a:p>
            <a:pPr>
              <a:lnSpc>
                <a:spcPct val="105000"/>
              </a:lnSpc>
              <a:spcBef>
                <a:spcPts val="1000"/>
              </a:spcBef>
            </a:pPr>
            <a:r>
              <a:rPr lang="it-IT" sz="1800" b="1" dirty="0" err="1">
                <a:solidFill>
                  <a:schemeClr val="tx1">
                    <a:lumMod val="50000"/>
                    <a:lumOff val="50000"/>
                  </a:schemeClr>
                </a:solidFill>
                <a:latin typeface="IBM Plex Sans" charset="0"/>
                <a:ea typeface="IBM Plex Sans" charset="0"/>
                <a:cs typeface="IBM Plex Sans" charset="0"/>
              </a:rPr>
              <a:t>From 1 to 25 CXs, odd steps</a:t>
            </a:r>
          </a:p>
        </p:txBody>
      </p:sp>
      <p:sp>
        <p:nvSpPr>
          <p:cNvPr id="39" name="Rectangle 38">
            <a:extLst>
              <a:ext uri="{FF2B5EF4-FFF2-40B4-BE49-F238E27FC236}">
                <a16:creationId xmlns:a16="http://schemas.microsoft.com/office/drawing/2014/main" id="{538775F1-3BB4-A349-9C1B-E02B237D0BC5}"/>
              </a:ext>
            </a:extLst>
          </p:cNvPr>
          <p:cNvSpPr/>
          <p:nvPr/>
        </p:nvSpPr>
        <p:spPr>
          <a:xfrm>
            <a:off x="334235" y="3894363"/>
            <a:ext cx="1153603" cy="365760"/>
          </a:xfrm>
          <a:prstGeom prst="rect">
            <a:avLst/>
          </a:prstGeom>
        </p:spPr>
        <p:txBody>
          <a:bodyPr wrap="square">
            <a:spAutoFit/>
          </a:bodyPr>
          <a:lstStyle/>
          <a:p>
            <a:pPr algn="ctr"/>
            <a:r>
              <a:rPr lang="it-IT" sz="1800">
                <a:latin typeface="IBM Plex Sans" panose="020B0503050203000203" pitchFamily="34" charset="0"/>
              </a:rPr>
              <a:t>1 CX</a:t>
            </a:r>
          </a:p>
        </p:txBody>
      </p:sp>
      <p:sp>
        <p:nvSpPr>
          <p:cNvPr id="49" name="Rectangle 48">
            <a:extLst>
              <a:ext uri="{FF2B5EF4-FFF2-40B4-BE49-F238E27FC236}">
                <a16:creationId xmlns:a16="http://schemas.microsoft.com/office/drawing/2014/main" id="{CB683760-AAC0-BB49-A2A8-E214E4C641B9}"/>
              </a:ext>
            </a:extLst>
          </p:cNvPr>
          <p:cNvSpPr/>
          <p:nvPr/>
        </p:nvSpPr>
        <p:spPr>
          <a:xfrm>
            <a:off x="334235" y="5254300"/>
            <a:ext cx="1153603" cy="365760"/>
          </a:xfrm>
          <a:prstGeom prst="rect">
            <a:avLst/>
          </a:prstGeom>
        </p:spPr>
        <p:txBody>
          <a:bodyPr wrap="square">
            <a:spAutoFit/>
          </a:bodyPr>
          <a:lstStyle/>
          <a:p>
            <a:pPr algn="ctr"/>
            <a:r>
              <a:rPr lang="it-IT" sz="1800">
                <a:latin typeface="IBM Plex Sans" panose="020B0503050203000203" pitchFamily="34" charset="0"/>
              </a:rPr>
              <a:t>3 CX</a:t>
            </a:r>
          </a:p>
        </p:txBody>
      </p:sp>
      <p:sp>
        <p:nvSpPr>
          <p:cNvPr id="50" name="Rectangle 49">
            <a:extLst>
              <a:ext uri="{FF2B5EF4-FFF2-40B4-BE49-F238E27FC236}">
                <a16:creationId xmlns:a16="http://schemas.microsoft.com/office/drawing/2014/main" id="{20F1AD36-2053-FA4B-B7EC-82217A1C938D}"/>
              </a:ext>
            </a:extLst>
          </p:cNvPr>
          <p:cNvSpPr/>
          <p:nvPr/>
        </p:nvSpPr>
        <p:spPr>
          <a:xfrm>
            <a:off x="334235" y="6263640"/>
            <a:ext cx="1153603" cy="923330"/>
          </a:xfrm>
          <a:prstGeom prst="rect">
            <a:avLst/>
          </a:prstGeom>
        </p:spPr>
        <p:txBody>
          <a:bodyPr wrap="square">
            <a:spAutoFit/>
          </a:bodyPr>
          <a:lstStyle/>
          <a:p>
            <a:pPr algn="ctr"/>
            <a:r>
              <a:rPr lang="it-IT" sz="1800">
                <a:latin typeface="IBM Plex Sans" panose="020B0503050203000203" pitchFamily="34" charset="0"/>
              </a:rPr>
              <a:t>…</a:t>
            </a:r>
          </a:p>
          <a:p>
            <a:pPr algn="ctr"/>
            <a:endParaRPr lang="it-IT" sz="1800">
              <a:latin typeface="IBM Plex Sans" panose="020B0503050203000203" pitchFamily="34" charset="0"/>
            </a:endParaRPr>
          </a:p>
          <a:p>
            <a:pPr algn="ctr"/>
            <a:r>
              <a:rPr lang="it-IT" sz="1800">
                <a:latin typeface="IBM Plex Sans" panose="020B0503050203000203" pitchFamily="34" charset="0"/>
              </a:rPr>
              <a:t>11 CX</a:t>
            </a:r>
          </a:p>
        </p:txBody>
      </p:sp>
      <p:pic>
        <p:nvPicPr>
          <p:cNvPr id="10" name="Picture 9">
            <a:extLst>
              <a:ext uri="{FF2B5EF4-FFF2-40B4-BE49-F238E27FC236}">
                <a16:creationId xmlns:a16="http://schemas.microsoft.com/office/drawing/2014/main" id="{E6AB225F-5CDC-7443-956E-B0EC0193BDD4}"/>
              </a:ext>
            </a:extLst>
          </p:cNvPr>
          <p:cNvPicPr>
            <a:picLocks noChangeAspect="1"/>
          </p:cNvPicPr>
          <p:nvPr/>
        </p:nvPicPr>
        <p:blipFill>
          <a:blip r:embed="rId3"/>
          <a:stretch>
            <a:fillRect/>
          </a:stretch>
        </p:blipFill>
        <p:spPr>
          <a:xfrm>
            <a:off x="1487838" y="3801492"/>
            <a:ext cx="2195295" cy="1226278"/>
          </a:xfrm>
          <a:prstGeom prst="rect">
            <a:avLst/>
          </a:prstGeom>
        </p:spPr>
      </p:pic>
      <p:pic>
        <p:nvPicPr>
          <p:cNvPr id="11" name="Picture 10">
            <a:extLst>
              <a:ext uri="{FF2B5EF4-FFF2-40B4-BE49-F238E27FC236}">
                <a16:creationId xmlns:a16="http://schemas.microsoft.com/office/drawing/2014/main" id="{258DFB8A-1BAF-A741-80C0-C25A39A38DEE}"/>
              </a:ext>
            </a:extLst>
          </p:cNvPr>
          <p:cNvPicPr>
            <a:picLocks noChangeAspect="1"/>
          </p:cNvPicPr>
          <p:nvPr/>
        </p:nvPicPr>
        <p:blipFill>
          <a:blip r:embed="rId4"/>
          <a:stretch>
            <a:fillRect/>
          </a:stretch>
        </p:blipFill>
        <p:spPr>
          <a:xfrm>
            <a:off x="1487838" y="5166360"/>
            <a:ext cx="3798889" cy="1226278"/>
          </a:xfrm>
          <a:prstGeom prst="rect">
            <a:avLst/>
          </a:prstGeom>
        </p:spPr>
      </p:pic>
      <p:sp>
        <p:nvSpPr>
          <p:cNvPr id="19" name="Rectangle 18">
            <a:extLst>
              <a:ext uri="{FF2B5EF4-FFF2-40B4-BE49-F238E27FC236}">
                <a16:creationId xmlns:a16="http://schemas.microsoft.com/office/drawing/2014/main" id="{028EF914-D63A-514A-B211-2BB0FD501E1B}"/>
              </a:ext>
            </a:extLst>
          </p:cNvPr>
          <p:cNvSpPr/>
          <p:nvPr/>
        </p:nvSpPr>
        <p:spPr>
          <a:xfrm>
            <a:off x="7510782" y="1691640"/>
            <a:ext cx="1438214" cy="400110"/>
          </a:xfrm>
          <a:prstGeom prst="rect">
            <a:avLst/>
          </a:prstGeom>
        </p:spPr>
        <p:txBody>
          <a:bodyPr wrap="none">
            <a:spAutoFit/>
          </a:bodyPr>
          <a:lstStyle/>
          <a:p>
            <a:r>
              <a:rPr lang="it-IT" sz="2000" b="1">
                <a:latin typeface="IBM Plex Sans" panose="020B0503050203000203" pitchFamily="34" charset="0"/>
              </a:rPr>
              <a:t>ibmq_vigo</a:t>
            </a:r>
          </a:p>
        </p:txBody>
      </p:sp>
      <p:sp>
        <p:nvSpPr>
          <p:cNvPr id="21" name="Rectangle 20">
            <a:extLst>
              <a:ext uri="{FF2B5EF4-FFF2-40B4-BE49-F238E27FC236}">
                <a16:creationId xmlns:a16="http://schemas.microsoft.com/office/drawing/2014/main" id="{24C3E26F-89A2-D247-A010-20C62CB3F61C}"/>
              </a:ext>
            </a:extLst>
          </p:cNvPr>
          <p:cNvSpPr/>
          <p:nvPr/>
        </p:nvSpPr>
        <p:spPr>
          <a:xfrm>
            <a:off x="481139" y="2290786"/>
            <a:ext cx="6066981" cy="1077218"/>
          </a:xfrm>
          <a:prstGeom prst="rect">
            <a:avLst/>
          </a:prstGeom>
        </p:spPr>
        <p:txBody>
          <a:bodyPr wrap="square">
            <a:spAutoFit/>
          </a:bodyPr>
          <a:lstStyle/>
          <a:p>
            <a:r>
              <a:rPr lang="it-IT" sz="1600" b="1">
                <a:latin typeface="IBM Plex Sans" panose="020B0503050203000203" pitchFamily="34" charset="0"/>
              </a:rPr>
              <a:t>CIRCUIT</a:t>
            </a:r>
          </a:p>
          <a:p>
            <a:pPr marL="171450" indent="-171450">
              <a:buFont typeface="Wingdings" pitchFamily="2" charset="2"/>
              <a:buChar char="§"/>
            </a:pPr>
            <a:r>
              <a:rPr lang="it-IT" sz="1600">
                <a:latin typeface="IBM Plex Sans" panose="020B0503050203000203" pitchFamily="34" charset="0"/>
              </a:rPr>
              <a:t>Optimization Level 0</a:t>
            </a:r>
          </a:p>
          <a:p>
            <a:pPr marL="171450" indent="-171450">
              <a:buFont typeface="Wingdings" pitchFamily="2" charset="2"/>
              <a:buChar char="§"/>
            </a:pPr>
            <a:r>
              <a:rPr lang="it-IT" sz="1600">
                <a:latin typeface="IBM Plex Sans" panose="020B0503050203000203" pitchFamily="34" charset="0"/>
              </a:rPr>
              <a:t>Barriers to force gates layout (no transpiling / optimization / gates reduction)</a:t>
            </a:r>
          </a:p>
        </p:txBody>
      </p:sp>
      <p:pic>
        <p:nvPicPr>
          <p:cNvPr id="3" name="Picture 2">
            <a:extLst>
              <a:ext uri="{FF2B5EF4-FFF2-40B4-BE49-F238E27FC236}">
                <a16:creationId xmlns:a16="http://schemas.microsoft.com/office/drawing/2014/main" id="{74A46E61-8A39-4343-8FF6-98BF76100B4B}"/>
              </a:ext>
            </a:extLst>
          </p:cNvPr>
          <p:cNvPicPr>
            <a:picLocks noChangeAspect="1"/>
          </p:cNvPicPr>
          <p:nvPr/>
        </p:nvPicPr>
        <p:blipFill>
          <a:blip r:embed="rId5"/>
          <a:stretch>
            <a:fillRect/>
          </a:stretch>
        </p:blipFill>
        <p:spPr>
          <a:xfrm>
            <a:off x="12207240" y="0"/>
            <a:ext cx="2423160" cy="1598353"/>
          </a:xfrm>
          <a:prstGeom prst="rect">
            <a:avLst/>
          </a:prstGeom>
        </p:spPr>
      </p:pic>
      <p:pic>
        <p:nvPicPr>
          <p:cNvPr id="7" name="Picture 6">
            <a:extLst>
              <a:ext uri="{FF2B5EF4-FFF2-40B4-BE49-F238E27FC236}">
                <a16:creationId xmlns:a16="http://schemas.microsoft.com/office/drawing/2014/main" id="{0A55238A-6F0F-7248-BE08-1E6B398A3172}"/>
              </a:ext>
            </a:extLst>
          </p:cNvPr>
          <p:cNvPicPr>
            <a:picLocks noChangeAspect="1"/>
          </p:cNvPicPr>
          <p:nvPr/>
        </p:nvPicPr>
        <p:blipFill>
          <a:blip r:embed="rId6"/>
          <a:stretch>
            <a:fillRect/>
          </a:stretch>
        </p:blipFill>
        <p:spPr>
          <a:xfrm>
            <a:off x="11946698" y="1891695"/>
            <a:ext cx="1978661" cy="2215626"/>
          </a:xfrm>
          <a:prstGeom prst="rect">
            <a:avLst/>
          </a:prstGeom>
        </p:spPr>
      </p:pic>
      <p:pic>
        <p:nvPicPr>
          <p:cNvPr id="24" name="Graphic 23">
            <a:extLst>
              <a:ext uri="{FF2B5EF4-FFF2-40B4-BE49-F238E27FC236}">
                <a16:creationId xmlns:a16="http://schemas.microsoft.com/office/drawing/2014/main" id="{C8871975-D4D1-B047-B755-610C8F698D9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422618" y="5958840"/>
            <a:ext cx="2743200" cy="1905000"/>
          </a:xfrm>
          <a:prstGeom prst="rect">
            <a:avLst/>
          </a:prstGeom>
        </p:spPr>
      </p:pic>
      <p:sp>
        <p:nvSpPr>
          <p:cNvPr id="25" name="Rectangle 24">
            <a:extLst>
              <a:ext uri="{FF2B5EF4-FFF2-40B4-BE49-F238E27FC236}">
                <a16:creationId xmlns:a16="http://schemas.microsoft.com/office/drawing/2014/main" id="{1E866D92-0C45-014A-84E2-6818D1B90C8A}"/>
              </a:ext>
            </a:extLst>
          </p:cNvPr>
          <p:cNvSpPr/>
          <p:nvPr/>
        </p:nvSpPr>
        <p:spPr>
          <a:xfrm>
            <a:off x="10236938" y="6389191"/>
            <a:ext cx="4393462" cy="1200329"/>
          </a:xfrm>
          <a:prstGeom prst="rect">
            <a:avLst/>
          </a:prstGeom>
          <a:noFill/>
        </p:spPr>
        <p:txBody>
          <a:bodyPr wrap="square" lIns="91440" tIns="45720" rIns="91440" bIns="45720">
            <a:spAutoFit/>
          </a:bodyPr>
          <a:lstStyle/>
          <a:p>
            <a:r>
              <a:rPr lang="en-GB" sz="2400" b="1">
                <a:ln w="10160">
                  <a:solidFill>
                    <a:schemeClr val="accent5"/>
                  </a:solidFill>
                  <a:prstDash val="solid"/>
                </a:ln>
                <a:solidFill>
                  <a:srgbClr val="FFFFFF"/>
                </a:solidFill>
                <a:effectLst>
                  <a:outerShdw blurRad="38100" dist="22860" dir="5400000" algn="tl" rotWithShape="0">
                    <a:srgbClr val="000000">
                      <a:alpha val="30000"/>
                    </a:srgbClr>
                  </a:outerShdw>
                </a:effectLst>
              </a:rPr>
              <a:t>Result expected: 00 (100%)</a:t>
            </a:r>
          </a:p>
          <a:p>
            <a:r>
              <a:rPr lang="en-GB" sz="2400" b="1">
                <a:ln w="10160">
                  <a:solidFill>
                    <a:schemeClr val="accent5"/>
                  </a:solidFill>
                  <a:prstDash val="solid"/>
                </a:ln>
                <a:solidFill>
                  <a:srgbClr val="FFFFFF"/>
                </a:solidFill>
                <a:effectLst>
                  <a:outerShdw blurRad="38100" dist="22860" dir="5400000" algn="tl" rotWithShape="0">
                    <a:srgbClr val="000000">
                      <a:alpha val="30000"/>
                    </a:srgbClr>
                  </a:outerShdw>
                </a:effectLst>
              </a:rPr>
              <a:t>Accuracy decreasing by adding CXs</a:t>
            </a:r>
          </a:p>
        </p:txBody>
      </p:sp>
    </p:spTree>
    <p:extLst>
      <p:ext uri="{BB962C8B-B14F-4D97-AF65-F5344CB8AC3E}">
        <p14:creationId xmlns:p14="http://schemas.microsoft.com/office/powerpoint/2010/main" val="278815070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6A537FB-3686-3644-8E35-0602DE00B898}"/>
              </a:ext>
            </a:extLst>
          </p:cNvPr>
          <p:cNvPicPr>
            <a:picLocks noChangeAspect="1"/>
          </p:cNvPicPr>
          <p:nvPr/>
        </p:nvPicPr>
        <p:blipFill>
          <a:blip r:embed="rId2"/>
          <a:stretch>
            <a:fillRect/>
          </a:stretch>
        </p:blipFill>
        <p:spPr>
          <a:xfrm>
            <a:off x="11956858" y="1900142"/>
            <a:ext cx="1942022" cy="1587817"/>
          </a:xfrm>
          <a:prstGeom prst="rect">
            <a:avLst/>
          </a:prstGeom>
        </p:spPr>
      </p:pic>
      <p:pic>
        <p:nvPicPr>
          <p:cNvPr id="14" name="Picture 13">
            <a:extLst>
              <a:ext uri="{FF2B5EF4-FFF2-40B4-BE49-F238E27FC236}">
                <a16:creationId xmlns:a16="http://schemas.microsoft.com/office/drawing/2014/main" id="{53AFE315-3D0A-E44D-96B0-175777C5C8E4}"/>
              </a:ext>
            </a:extLst>
          </p:cNvPr>
          <p:cNvPicPr>
            <a:picLocks noChangeAspect="1"/>
          </p:cNvPicPr>
          <p:nvPr/>
        </p:nvPicPr>
        <p:blipFill>
          <a:blip r:embed="rId3"/>
          <a:stretch>
            <a:fillRect/>
          </a:stretch>
        </p:blipFill>
        <p:spPr>
          <a:xfrm>
            <a:off x="6943618" y="2152193"/>
            <a:ext cx="5034331" cy="3330795"/>
          </a:xfrm>
          <a:prstGeom prst="rect">
            <a:avLst/>
          </a:prstGeom>
        </p:spPr>
      </p:pic>
      <p:pic>
        <p:nvPicPr>
          <p:cNvPr id="3" name="Picture 2">
            <a:extLst>
              <a:ext uri="{FF2B5EF4-FFF2-40B4-BE49-F238E27FC236}">
                <a16:creationId xmlns:a16="http://schemas.microsoft.com/office/drawing/2014/main" id="{5E7A7124-E3FF-564F-8D4A-13FD17D18340}"/>
              </a:ext>
            </a:extLst>
          </p:cNvPr>
          <p:cNvPicPr>
            <a:picLocks noChangeAspect="1"/>
          </p:cNvPicPr>
          <p:nvPr/>
        </p:nvPicPr>
        <p:blipFill>
          <a:blip r:embed="rId4"/>
          <a:stretch>
            <a:fillRect/>
          </a:stretch>
        </p:blipFill>
        <p:spPr>
          <a:xfrm>
            <a:off x="12142462" y="0"/>
            <a:ext cx="2487938" cy="1580629"/>
          </a:xfrm>
          <a:prstGeom prst="rect">
            <a:avLst/>
          </a:prstGeom>
        </p:spPr>
      </p:pic>
      <p:sp>
        <p:nvSpPr>
          <p:cNvPr id="2" name="Text Placeholder 1">
            <a:extLst>
              <a:ext uri="{FF2B5EF4-FFF2-40B4-BE49-F238E27FC236}">
                <a16:creationId xmlns:a16="http://schemas.microsoft.com/office/drawing/2014/main" id="{22128762-E324-E24C-8492-8CEAD52CC7F5}"/>
              </a:ext>
            </a:extLst>
          </p:cNvPr>
          <p:cNvSpPr>
            <a:spLocks noGrp="1"/>
          </p:cNvSpPr>
          <p:nvPr>
            <p:ph type="body" sz="quarter" idx="11"/>
          </p:nvPr>
        </p:nvSpPr>
        <p:spPr/>
        <p:txBody>
          <a:bodyPr/>
          <a:lstStyle/>
          <a:p>
            <a:r>
              <a:rPr lang="it-IT"/>
              <a:t>Error mitigation</a:t>
            </a:r>
          </a:p>
        </p:txBody>
      </p:sp>
      <p:sp>
        <p:nvSpPr>
          <p:cNvPr id="4" name="Title 3">
            <a:extLst>
              <a:ext uri="{FF2B5EF4-FFF2-40B4-BE49-F238E27FC236}">
                <a16:creationId xmlns:a16="http://schemas.microsoft.com/office/drawing/2014/main" id="{2135E18C-20BD-744C-BC48-B4080B708220}"/>
              </a:ext>
            </a:extLst>
          </p:cNvPr>
          <p:cNvSpPr>
            <a:spLocks noGrp="1"/>
          </p:cNvSpPr>
          <p:nvPr>
            <p:ph type="title"/>
          </p:nvPr>
        </p:nvSpPr>
        <p:spPr/>
        <p:txBody>
          <a:bodyPr/>
          <a:lstStyle/>
          <a:p>
            <a:r>
              <a:rPr lang="it-IT"/>
              <a:t>Gates characterization: CNOT</a:t>
            </a:r>
          </a:p>
        </p:txBody>
      </p:sp>
      <p:sp>
        <p:nvSpPr>
          <p:cNvPr id="36" name="Rectangle 35">
            <a:extLst>
              <a:ext uri="{FF2B5EF4-FFF2-40B4-BE49-F238E27FC236}">
                <a16:creationId xmlns:a16="http://schemas.microsoft.com/office/drawing/2014/main" id="{1A66C76C-8C56-7143-AC55-2526A373D11E}"/>
              </a:ext>
            </a:extLst>
          </p:cNvPr>
          <p:cNvSpPr/>
          <p:nvPr/>
        </p:nvSpPr>
        <p:spPr>
          <a:xfrm>
            <a:off x="470979" y="1725174"/>
            <a:ext cx="6066981" cy="369075"/>
          </a:xfrm>
          <a:prstGeom prst="rect">
            <a:avLst/>
          </a:prstGeom>
        </p:spPr>
        <p:txBody>
          <a:bodyPr wrap="square">
            <a:spAutoFit/>
          </a:bodyPr>
          <a:lstStyle/>
          <a:p>
            <a:pPr>
              <a:lnSpc>
                <a:spcPct val="105000"/>
              </a:lnSpc>
              <a:spcBef>
                <a:spcPts val="1000"/>
              </a:spcBef>
            </a:pPr>
            <a:r>
              <a:rPr lang="it-IT" sz="1800" b="1" dirty="0" err="1">
                <a:solidFill>
                  <a:schemeClr val="tx1">
                    <a:lumMod val="50000"/>
                    <a:lumOff val="50000"/>
                  </a:schemeClr>
                </a:solidFill>
                <a:latin typeface="IBM Plex Sans" charset="0"/>
                <a:ea typeface="IBM Plex Sans" charset="0"/>
                <a:cs typeface="IBM Plex Sans" charset="0"/>
              </a:rPr>
              <a:t>From 1 to 25 CXs, odd steps</a:t>
            </a:r>
          </a:p>
        </p:txBody>
      </p:sp>
      <p:sp>
        <p:nvSpPr>
          <p:cNvPr id="39" name="Rectangle 38">
            <a:extLst>
              <a:ext uri="{FF2B5EF4-FFF2-40B4-BE49-F238E27FC236}">
                <a16:creationId xmlns:a16="http://schemas.microsoft.com/office/drawing/2014/main" id="{538775F1-3BB4-A349-9C1B-E02B237D0BC5}"/>
              </a:ext>
            </a:extLst>
          </p:cNvPr>
          <p:cNvSpPr/>
          <p:nvPr/>
        </p:nvSpPr>
        <p:spPr>
          <a:xfrm>
            <a:off x="334235" y="3894363"/>
            <a:ext cx="1153603" cy="365760"/>
          </a:xfrm>
          <a:prstGeom prst="rect">
            <a:avLst/>
          </a:prstGeom>
        </p:spPr>
        <p:txBody>
          <a:bodyPr wrap="square">
            <a:spAutoFit/>
          </a:bodyPr>
          <a:lstStyle/>
          <a:p>
            <a:pPr algn="ctr"/>
            <a:r>
              <a:rPr lang="it-IT" sz="1800">
                <a:latin typeface="IBM Plex Sans" panose="020B0503050203000203" pitchFamily="34" charset="0"/>
              </a:rPr>
              <a:t>1 CX</a:t>
            </a:r>
          </a:p>
        </p:txBody>
      </p:sp>
      <p:sp>
        <p:nvSpPr>
          <p:cNvPr id="49" name="Rectangle 48">
            <a:extLst>
              <a:ext uri="{FF2B5EF4-FFF2-40B4-BE49-F238E27FC236}">
                <a16:creationId xmlns:a16="http://schemas.microsoft.com/office/drawing/2014/main" id="{CB683760-AAC0-BB49-A2A8-E214E4C641B9}"/>
              </a:ext>
            </a:extLst>
          </p:cNvPr>
          <p:cNvSpPr/>
          <p:nvPr/>
        </p:nvSpPr>
        <p:spPr>
          <a:xfrm>
            <a:off x="334235" y="5254300"/>
            <a:ext cx="1153603" cy="365760"/>
          </a:xfrm>
          <a:prstGeom prst="rect">
            <a:avLst/>
          </a:prstGeom>
        </p:spPr>
        <p:txBody>
          <a:bodyPr wrap="square">
            <a:spAutoFit/>
          </a:bodyPr>
          <a:lstStyle/>
          <a:p>
            <a:pPr algn="ctr"/>
            <a:r>
              <a:rPr lang="it-IT" sz="1800">
                <a:latin typeface="IBM Plex Sans" panose="020B0503050203000203" pitchFamily="34" charset="0"/>
              </a:rPr>
              <a:t>3 CX</a:t>
            </a:r>
          </a:p>
        </p:txBody>
      </p:sp>
      <p:sp>
        <p:nvSpPr>
          <p:cNvPr id="50" name="Rectangle 49">
            <a:extLst>
              <a:ext uri="{FF2B5EF4-FFF2-40B4-BE49-F238E27FC236}">
                <a16:creationId xmlns:a16="http://schemas.microsoft.com/office/drawing/2014/main" id="{20F1AD36-2053-FA4B-B7EC-82217A1C938D}"/>
              </a:ext>
            </a:extLst>
          </p:cNvPr>
          <p:cNvSpPr/>
          <p:nvPr/>
        </p:nvSpPr>
        <p:spPr>
          <a:xfrm>
            <a:off x="334235" y="6263640"/>
            <a:ext cx="1153603" cy="923330"/>
          </a:xfrm>
          <a:prstGeom prst="rect">
            <a:avLst/>
          </a:prstGeom>
        </p:spPr>
        <p:txBody>
          <a:bodyPr wrap="square">
            <a:spAutoFit/>
          </a:bodyPr>
          <a:lstStyle/>
          <a:p>
            <a:pPr algn="ctr"/>
            <a:r>
              <a:rPr lang="it-IT" sz="1800">
                <a:latin typeface="IBM Plex Sans" panose="020B0503050203000203" pitchFamily="34" charset="0"/>
              </a:rPr>
              <a:t>…</a:t>
            </a:r>
          </a:p>
          <a:p>
            <a:pPr algn="ctr"/>
            <a:endParaRPr lang="it-IT" sz="1800">
              <a:latin typeface="IBM Plex Sans" panose="020B0503050203000203" pitchFamily="34" charset="0"/>
            </a:endParaRPr>
          </a:p>
          <a:p>
            <a:pPr algn="ctr"/>
            <a:r>
              <a:rPr lang="it-IT" sz="1800">
                <a:latin typeface="IBM Plex Sans" panose="020B0503050203000203" pitchFamily="34" charset="0"/>
              </a:rPr>
              <a:t>7 CX</a:t>
            </a:r>
          </a:p>
        </p:txBody>
      </p:sp>
      <p:sp>
        <p:nvSpPr>
          <p:cNvPr id="19" name="Rectangle 18">
            <a:extLst>
              <a:ext uri="{FF2B5EF4-FFF2-40B4-BE49-F238E27FC236}">
                <a16:creationId xmlns:a16="http://schemas.microsoft.com/office/drawing/2014/main" id="{028EF914-D63A-514A-B211-2BB0FD501E1B}"/>
              </a:ext>
            </a:extLst>
          </p:cNvPr>
          <p:cNvSpPr/>
          <p:nvPr/>
        </p:nvSpPr>
        <p:spPr>
          <a:xfrm>
            <a:off x="7510782" y="1691640"/>
            <a:ext cx="4338047" cy="400110"/>
          </a:xfrm>
          <a:prstGeom prst="rect">
            <a:avLst/>
          </a:prstGeom>
        </p:spPr>
        <p:txBody>
          <a:bodyPr wrap="none">
            <a:spAutoFit/>
          </a:bodyPr>
          <a:lstStyle/>
          <a:p>
            <a:r>
              <a:rPr lang="it-IT" sz="2000" b="1">
                <a:latin typeface="IBM Plex Sans" panose="020B0503050203000203" pitchFamily="34" charset="0"/>
              </a:rPr>
              <a:t>ibmq_5_yorktown - ibmqx2 v2.0.0</a:t>
            </a:r>
          </a:p>
        </p:txBody>
      </p:sp>
      <p:sp>
        <p:nvSpPr>
          <p:cNvPr id="21" name="Rectangle 20">
            <a:extLst>
              <a:ext uri="{FF2B5EF4-FFF2-40B4-BE49-F238E27FC236}">
                <a16:creationId xmlns:a16="http://schemas.microsoft.com/office/drawing/2014/main" id="{24C3E26F-89A2-D247-A010-20C62CB3F61C}"/>
              </a:ext>
            </a:extLst>
          </p:cNvPr>
          <p:cNvSpPr/>
          <p:nvPr/>
        </p:nvSpPr>
        <p:spPr>
          <a:xfrm>
            <a:off x="481139" y="2290786"/>
            <a:ext cx="6066981" cy="1323439"/>
          </a:xfrm>
          <a:prstGeom prst="rect">
            <a:avLst/>
          </a:prstGeom>
        </p:spPr>
        <p:txBody>
          <a:bodyPr wrap="square">
            <a:spAutoFit/>
          </a:bodyPr>
          <a:lstStyle/>
          <a:p>
            <a:r>
              <a:rPr lang="it-IT" sz="1600" b="1">
                <a:latin typeface="IBM Plex Sans" panose="020B0503050203000203" pitchFamily="34" charset="0"/>
              </a:rPr>
              <a:t>CIRCUIT</a:t>
            </a:r>
          </a:p>
          <a:p>
            <a:pPr marL="171450" indent="-171450">
              <a:buFont typeface="Wingdings" pitchFamily="2" charset="2"/>
              <a:buChar char="§"/>
            </a:pPr>
            <a:r>
              <a:rPr lang="it-IT" sz="1600">
                <a:latin typeface="IBM Plex Sans" panose="020B0503050203000203" pitchFamily="34" charset="0"/>
              </a:rPr>
              <a:t>Optimization Level 0</a:t>
            </a:r>
          </a:p>
          <a:p>
            <a:pPr marL="171450" indent="-171450">
              <a:buFont typeface="Wingdings" pitchFamily="2" charset="2"/>
              <a:buChar char="§"/>
            </a:pPr>
            <a:r>
              <a:rPr lang="it-IT" sz="1600">
                <a:latin typeface="IBM Plex Sans" panose="020B0503050203000203" pitchFamily="34" charset="0"/>
              </a:rPr>
              <a:t>Barriers to force gates layout (no transpiling / optimization / gates reduction)</a:t>
            </a:r>
          </a:p>
          <a:p>
            <a:pPr marL="171450" indent="-171450">
              <a:buFont typeface="Wingdings" pitchFamily="2" charset="2"/>
              <a:buChar char="§"/>
            </a:pPr>
            <a:r>
              <a:rPr lang="it-IT" sz="1600">
                <a:latin typeface="IBM Plex Sans" panose="020B0503050203000203" pitchFamily="34" charset="0"/>
              </a:rPr>
              <a:t>Added initial perturbation</a:t>
            </a:r>
          </a:p>
        </p:txBody>
      </p:sp>
      <p:pic>
        <p:nvPicPr>
          <p:cNvPr id="5" name="Picture 4">
            <a:extLst>
              <a:ext uri="{FF2B5EF4-FFF2-40B4-BE49-F238E27FC236}">
                <a16:creationId xmlns:a16="http://schemas.microsoft.com/office/drawing/2014/main" id="{3A922B93-B7DA-8E44-8849-A3A0356C0AE4}"/>
              </a:ext>
            </a:extLst>
          </p:cNvPr>
          <p:cNvPicPr>
            <a:picLocks noChangeAspect="1"/>
          </p:cNvPicPr>
          <p:nvPr/>
        </p:nvPicPr>
        <p:blipFill>
          <a:blip r:embed="rId5"/>
          <a:stretch>
            <a:fillRect/>
          </a:stretch>
        </p:blipFill>
        <p:spPr>
          <a:xfrm>
            <a:off x="1466289" y="5224780"/>
            <a:ext cx="4096679" cy="1156118"/>
          </a:xfrm>
          <a:prstGeom prst="rect">
            <a:avLst/>
          </a:prstGeom>
        </p:spPr>
      </p:pic>
      <p:pic>
        <p:nvPicPr>
          <p:cNvPr id="6" name="Picture 5">
            <a:extLst>
              <a:ext uri="{FF2B5EF4-FFF2-40B4-BE49-F238E27FC236}">
                <a16:creationId xmlns:a16="http://schemas.microsoft.com/office/drawing/2014/main" id="{5FF37EF6-6A0A-054E-B0B0-1CFEE466085B}"/>
              </a:ext>
            </a:extLst>
          </p:cNvPr>
          <p:cNvPicPr>
            <a:picLocks noChangeAspect="1"/>
          </p:cNvPicPr>
          <p:nvPr/>
        </p:nvPicPr>
        <p:blipFill>
          <a:blip r:embed="rId6"/>
          <a:stretch>
            <a:fillRect/>
          </a:stretch>
        </p:blipFill>
        <p:spPr>
          <a:xfrm>
            <a:off x="1463040" y="3821002"/>
            <a:ext cx="2430303" cy="1148568"/>
          </a:xfrm>
          <a:prstGeom prst="rect">
            <a:avLst/>
          </a:prstGeom>
        </p:spPr>
      </p:pic>
      <p:pic>
        <p:nvPicPr>
          <p:cNvPr id="22" name="Graphic 21">
            <a:extLst>
              <a:ext uri="{FF2B5EF4-FFF2-40B4-BE49-F238E27FC236}">
                <a16:creationId xmlns:a16="http://schemas.microsoft.com/office/drawing/2014/main" id="{8C0E2C2F-E406-5E43-A354-F277E566190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422618" y="5958840"/>
            <a:ext cx="2743200" cy="1905000"/>
          </a:xfrm>
          <a:prstGeom prst="rect">
            <a:avLst/>
          </a:prstGeom>
        </p:spPr>
      </p:pic>
      <p:sp>
        <p:nvSpPr>
          <p:cNvPr id="28" name="Rectangle 27">
            <a:extLst>
              <a:ext uri="{FF2B5EF4-FFF2-40B4-BE49-F238E27FC236}">
                <a16:creationId xmlns:a16="http://schemas.microsoft.com/office/drawing/2014/main" id="{ED6BEAB7-1A96-0C40-B674-516032212C88}"/>
              </a:ext>
            </a:extLst>
          </p:cNvPr>
          <p:cNvSpPr/>
          <p:nvPr/>
        </p:nvSpPr>
        <p:spPr>
          <a:xfrm>
            <a:off x="10236938" y="6389191"/>
            <a:ext cx="4393462" cy="1200329"/>
          </a:xfrm>
          <a:prstGeom prst="rect">
            <a:avLst/>
          </a:prstGeom>
          <a:noFill/>
        </p:spPr>
        <p:txBody>
          <a:bodyPr wrap="square" lIns="91440" tIns="45720" rIns="91440" bIns="45720">
            <a:spAutoFit/>
          </a:bodyPr>
          <a:lstStyle/>
          <a:p>
            <a:r>
              <a:rPr lang="en-GB" sz="2400" b="1">
                <a:ln w="10160">
                  <a:solidFill>
                    <a:schemeClr val="accent5"/>
                  </a:solidFill>
                  <a:prstDash val="solid"/>
                </a:ln>
                <a:solidFill>
                  <a:srgbClr val="FFFFFF"/>
                </a:solidFill>
                <a:effectLst>
                  <a:outerShdw blurRad="38100" dist="22860" dir="5400000" algn="tl" rotWithShape="0">
                    <a:srgbClr val="000000">
                      <a:alpha val="30000"/>
                    </a:srgbClr>
                  </a:outerShdw>
                </a:effectLst>
              </a:rPr>
              <a:t>Result expected: 01 (100%)</a:t>
            </a:r>
          </a:p>
          <a:p>
            <a:r>
              <a:rPr lang="en-GB" sz="2400" b="1">
                <a:ln w="10160">
                  <a:solidFill>
                    <a:schemeClr val="accent5"/>
                  </a:solidFill>
                  <a:prstDash val="solid"/>
                </a:ln>
                <a:solidFill>
                  <a:srgbClr val="FFFFFF"/>
                </a:solidFill>
                <a:effectLst>
                  <a:outerShdw blurRad="38100" dist="22860" dir="5400000" algn="tl" rotWithShape="0">
                    <a:srgbClr val="000000">
                      <a:alpha val="30000"/>
                    </a:srgbClr>
                  </a:outerShdw>
                </a:effectLst>
              </a:rPr>
              <a:t>Accuracy decreasing by adding CXs</a:t>
            </a:r>
          </a:p>
        </p:txBody>
      </p:sp>
    </p:spTree>
    <p:extLst>
      <p:ext uri="{BB962C8B-B14F-4D97-AF65-F5344CB8AC3E}">
        <p14:creationId xmlns:p14="http://schemas.microsoft.com/office/powerpoint/2010/main" val="19188137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2128762-E324-E24C-8492-8CEAD52CC7F5}"/>
              </a:ext>
            </a:extLst>
          </p:cNvPr>
          <p:cNvSpPr>
            <a:spLocks noGrp="1"/>
          </p:cNvSpPr>
          <p:nvPr>
            <p:ph type="body" sz="quarter" idx="11"/>
          </p:nvPr>
        </p:nvSpPr>
        <p:spPr/>
        <p:txBody>
          <a:bodyPr/>
          <a:lstStyle/>
          <a:p>
            <a:r>
              <a:rPr lang="it-IT"/>
              <a:t>Quantum circuit implementation</a:t>
            </a:r>
          </a:p>
        </p:txBody>
      </p:sp>
      <p:sp>
        <p:nvSpPr>
          <p:cNvPr id="4" name="Title 3">
            <a:extLst>
              <a:ext uri="{FF2B5EF4-FFF2-40B4-BE49-F238E27FC236}">
                <a16:creationId xmlns:a16="http://schemas.microsoft.com/office/drawing/2014/main" id="{2135E18C-20BD-744C-BC48-B4080B708220}"/>
              </a:ext>
            </a:extLst>
          </p:cNvPr>
          <p:cNvSpPr>
            <a:spLocks noGrp="1"/>
          </p:cNvSpPr>
          <p:nvPr>
            <p:ph type="title"/>
          </p:nvPr>
        </p:nvSpPr>
        <p:spPr/>
        <p:txBody>
          <a:bodyPr/>
          <a:lstStyle/>
          <a:p>
            <a:r>
              <a:rPr lang="it-IT">
                <a:latin typeface="IBM Plex Sans" panose="020B0503050203000203" pitchFamily="34" charset="0"/>
              </a:rPr>
              <a:t>Spin hamiltonian to quantum circuit</a:t>
            </a:r>
          </a:p>
        </p:txBody>
      </p:sp>
      <p:sp>
        <p:nvSpPr>
          <p:cNvPr id="18" name="Content Placeholder 6">
            <a:extLst>
              <a:ext uri="{FF2B5EF4-FFF2-40B4-BE49-F238E27FC236}">
                <a16:creationId xmlns:a16="http://schemas.microsoft.com/office/drawing/2014/main" id="{7E045534-9A46-2C43-A161-62D3971F86B8}"/>
              </a:ext>
            </a:extLst>
          </p:cNvPr>
          <p:cNvSpPr txBox="1">
            <a:spLocks/>
          </p:cNvSpPr>
          <p:nvPr/>
        </p:nvSpPr>
        <p:spPr>
          <a:xfrm>
            <a:off x="11064239" y="6336700"/>
            <a:ext cx="1783081" cy="384140"/>
          </a:xfrm>
          <a:prstGeom prst="rect">
            <a:avLst/>
          </a:prstGeom>
        </p:spPr>
        <p:txBody>
          <a:bodyPr/>
          <a:lst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dirty="0" smtClean="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pPr algn="ctr"/>
            <a:r>
              <a:rPr lang="it-IT" sz="1600">
                <a:solidFill>
                  <a:schemeClr val="tx1">
                    <a:lumMod val="50000"/>
                    <a:lumOff val="50000"/>
                  </a:schemeClr>
                </a:solidFill>
              </a:rPr>
              <a:t>Interaction term</a:t>
            </a:r>
          </a:p>
        </p:txBody>
      </p:sp>
      <p:sp>
        <p:nvSpPr>
          <p:cNvPr id="19" name="Content Placeholder 6">
            <a:extLst>
              <a:ext uri="{FF2B5EF4-FFF2-40B4-BE49-F238E27FC236}">
                <a16:creationId xmlns:a16="http://schemas.microsoft.com/office/drawing/2014/main" id="{1DD5F658-C853-6E42-9A49-9048CB6B8057}"/>
              </a:ext>
            </a:extLst>
          </p:cNvPr>
          <p:cNvSpPr txBox="1">
            <a:spLocks/>
          </p:cNvSpPr>
          <p:nvPr/>
        </p:nvSpPr>
        <p:spPr>
          <a:xfrm>
            <a:off x="777239" y="6336700"/>
            <a:ext cx="10149842" cy="384140"/>
          </a:xfrm>
          <a:prstGeom prst="rect">
            <a:avLst/>
          </a:prstGeom>
        </p:spPr>
        <p:txBody>
          <a:bodyPr/>
          <a:lst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dirty="0" smtClean="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pPr algn="ctr"/>
            <a:r>
              <a:rPr lang="it-IT" sz="1600">
                <a:solidFill>
                  <a:schemeClr val="tx1">
                    <a:lumMod val="50000"/>
                    <a:lumOff val="50000"/>
                  </a:schemeClr>
                </a:solidFill>
              </a:rPr>
              <a:t>Hopping term</a:t>
            </a:r>
          </a:p>
        </p:txBody>
      </p:sp>
      <p:sp>
        <p:nvSpPr>
          <p:cNvPr id="20" name="Right Brace 19">
            <a:extLst>
              <a:ext uri="{FF2B5EF4-FFF2-40B4-BE49-F238E27FC236}">
                <a16:creationId xmlns:a16="http://schemas.microsoft.com/office/drawing/2014/main" id="{D0F9D74D-E00C-5A4D-9009-42A85DECF403}"/>
              </a:ext>
            </a:extLst>
          </p:cNvPr>
          <p:cNvSpPr/>
          <p:nvPr/>
        </p:nvSpPr>
        <p:spPr>
          <a:xfrm rot="5400000">
            <a:off x="5708834" y="1057725"/>
            <a:ext cx="286651" cy="10149841"/>
          </a:xfrm>
          <a:prstGeom prst="rightBrace">
            <a:avLst/>
          </a:prstGeom>
          <a:ln>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p:sp>
        <p:nvSpPr>
          <p:cNvPr id="21" name="Right Brace 20">
            <a:extLst>
              <a:ext uri="{FF2B5EF4-FFF2-40B4-BE49-F238E27FC236}">
                <a16:creationId xmlns:a16="http://schemas.microsoft.com/office/drawing/2014/main" id="{CC3FF9FF-4C82-1143-8569-A48FE08625F2}"/>
              </a:ext>
            </a:extLst>
          </p:cNvPr>
          <p:cNvSpPr/>
          <p:nvPr/>
        </p:nvSpPr>
        <p:spPr>
          <a:xfrm rot="5400000">
            <a:off x="11809428" y="5238079"/>
            <a:ext cx="292701" cy="1783082"/>
          </a:xfrm>
          <a:prstGeom prst="rightBrace">
            <a:avLst/>
          </a:prstGeom>
          <a:ln>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p:pic>
        <p:nvPicPr>
          <p:cNvPr id="8" name="Graphic 7">
            <a:extLst>
              <a:ext uri="{FF2B5EF4-FFF2-40B4-BE49-F238E27FC236}">
                <a16:creationId xmlns:a16="http://schemas.microsoft.com/office/drawing/2014/main" id="{0F2882A1-A575-1B4F-A99A-8C707DE83F8E}"/>
              </a:ext>
            </a:extLst>
          </p:cNvPr>
          <p:cNvPicPr>
            <a:picLocks noChangeAspect="1"/>
          </p:cNvPicPr>
          <p:nvPr/>
        </p:nvPicPr>
        <p:blipFill rotWithShape="1">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rcRect l="321" r="98377"/>
          <a:stretch/>
        </p:blipFill>
        <p:spPr>
          <a:xfrm>
            <a:off x="59320" y="3723853"/>
            <a:ext cx="562086" cy="2265468"/>
          </a:xfrm>
          <a:prstGeom prst="rect">
            <a:avLst/>
          </a:prstGeom>
        </p:spPr>
      </p:pic>
      <p:sp>
        <p:nvSpPr>
          <p:cNvPr id="16" name="TextBox 15">
            <a:extLst>
              <a:ext uri="{FF2B5EF4-FFF2-40B4-BE49-F238E27FC236}">
                <a16:creationId xmlns:a16="http://schemas.microsoft.com/office/drawing/2014/main" id="{F81B58F2-67B7-8649-959F-642794FB1CC6}"/>
              </a:ext>
            </a:extLst>
          </p:cNvPr>
          <p:cNvSpPr txBox="1"/>
          <p:nvPr/>
        </p:nvSpPr>
        <p:spPr>
          <a:xfrm>
            <a:off x="502920" y="1891777"/>
            <a:ext cx="5712763" cy="424732"/>
          </a:xfrm>
          <a:prstGeom prst="rect">
            <a:avLst/>
          </a:prstGeom>
          <a:noFill/>
        </p:spPr>
        <p:txBody>
          <a:bodyPr wrap="square" rtlCol="0">
            <a:spAutoFit/>
          </a:bodyPr>
          <a:lstStyle/>
          <a:p>
            <a:r>
              <a:rPr lang="it-IT" b="1">
                <a:latin typeface="IBM Plex Sans" panose="020B0503050203000203" pitchFamily="34" charset="0"/>
              </a:rPr>
              <a:t>Full circuit</a:t>
            </a:r>
          </a:p>
        </p:txBody>
      </p:sp>
      <p:sp>
        <p:nvSpPr>
          <p:cNvPr id="23" name="Rectangle 22">
            <a:extLst>
              <a:ext uri="{FF2B5EF4-FFF2-40B4-BE49-F238E27FC236}">
                <a16:creationId xmlns:a16="http://schemas.microsoft.com/office/drawing/2014/main" id="{5C4CE9DA-A351-9645-BA1D-CE336F493FFD}"/>
              </a:ext>
            </a:extLst>
          </p:cNvPr>
          <p:cNvSpPr/>
          <p:nvPr/>
        </p:nvSpPr>
        <p:spPr>
          <a:xfrm>
            <a:off x="11252498" y="3909986"/>
            <a:ext cx="1046182" cy="524854"/>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it-IT" sz="2000" dirty="0">
              <a:latin typeface="IBM Plex Sans" panose="020B0503050000000000" pitchFamily="34" charset="0"/>
            </a:endParaRPr>
          </a:p>
        </p:txBody>
      </p:sp>
      <p:sp>
        <p:nvSpPr>
          <p:cNvPr id="24" name="Rectangle 23">
            <a:extLst>
              <a:ext uri="{FF2B5EF4-FFF2-40B4-BE49-F238E27FC236}">
                <a16:creationId xmlns:a16="http://schemas.microsoft.com/office/drawing/2014/main" id="{AEDC45AD-36B0-4C4B-8783-6DCAE04C236A}"/>
              </a:ext>
            </a:extLst>
          </p:cNvPr>
          <p:cNvSpPr/>
          <p:nvPr/>
        </p:nvSpPr>
        <p:spPr>
          <a:xfrm>
            <a:off x="11252498" y="4492316"/>
            <a:ext cx="1046182" cy="524854"/>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it-IT" sz="2000" dirty="0">
              <a:latin typeface="IBM Plex Sans" panose="020B0503050000000000" pitchFamily="34" charset="0"/>
            </a:endParaRPr>
          </a:p>
        </p:txBody>
      </p:sp>
      <p:sp>
        <p:nvSpPr>
          <p:cNvPr id="25" name="Rectangle 24">
            <a:extLst>
              <a:ext uri="{FF2B5EF4-FFF2-40B4-BE49-F238E27FC236}">
                <a16:creationId xmlns:a16="http://schemas.microsoft.com/office/drawing/2014/main" id="{20545BD5-4464-E744-95C8-4E3FC8125C32}"/>
              </a:ext>
            </a:extLst>
          </p:cNvPr>
          <p:cNvSpPr/>
          <p:nvPr/>
        </p:nvSpPr>
        <p:spPr>
          <a:xfrm>
            <a:off x="640080" y="3831690"/>
            <a:ext cx="2468880" cy="923190"/>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it-IT" sz="2000" dirty="0">
              <a:latin typeface="IBM Plex Sans" panose="020B0503050000000000" pitchFamily="34" charset="0"/>
            </a:endParaRPr>
          </a:p>
        </p:txBody>
      </p:sp>
      <p:sp>
        <p:nvSpPr>
          <p:cNvPr id="26" name="Rectangle 25">
            <a:extLst>
              <a:ext uri="{FF2B5EF4-FFF2-40B4-BE49-F238E27FC236}">
                <a16:creationId xmlns:a16="http://schemas.microsoft.com/office/drawing/2014/main" id="{A7CCC9D2-E2B7-FE49-BF0B-D7AAA6854548}"/>
              </a:ext>
            </a:extLst>
          </p:cNvPr>
          <p:cNvSpPr/>
          <p:nvPr/>
        </p:nvSpPr>
        <p:spPr>
          <a:xfrm>
            <a:off x="5946289" y="4114800"/>
            <a:ext cx="2468880" cy="923190"/>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it-IT" sz="2000" dirty="0">
              <a:latin typeface="IBM Plex Sans" panose="020B0503050000000000" pitchFamily="34" charset="0"/>
            </a:endParaRPr>
          </a:p>
        </p:txBody>
      </p:sp>
      <p:sp>
        <p:nvSpPr>
          <p:cNvPr id="27" name="Rectangle 26">
            <a:extLst>
              <a:ext uri="{FF2B5EF4-FFF2-40B4-BE49-F238E27FC236}">
                <a16:creationId xmlns:a16="http://schemas.microsoft.com/office/drawing/2014/main" id="{481C5834-3E76-C34F-8C52-61DFCF28729E}"/>
              </a:ext>
            </a:extLst>
          </p:cNvPr>
          <p:cNvSpPr/>
          <p:nvPr/>
        </p:nvSpPr>
        <p:spPr>
          <a:xfrm>
            <a:off x="3108960" y="3831553"/>
            <a:ext cx="2468880" cy="92319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it-IT" sz="2000" dirty="0">
              <a:latin typeface="IBM Plex Sans" panose="020B0503050000000000" pitchFamily="34" charset="0"/>
            </a:endParaRPr>
          </a:p>
        </p:txBody>
      </p:sp>
      <p:sp>
        <p:nvSpPr>
          <p:cNvPr id="28" name="Rectangle 27">
            <a:extLst>
              <a:ext uri="{FF2B5EF4-FFF2-40B4-BE49-F238E27FC236}">
                <a16:creationId xmlns:a16="http://schemas.microsoft.com/office/drawing/2014/main" id="{D01E5857-0C51-1341-B89C-CF21CC0E1889}"/>
              </a:ext>
            </a:extLst>
          </p:cNvPr>
          <p:cNvSpPr/>
          <p:nvPr/>
        </p:nvSpPr>
        <p:spPr>
          <a:xfrm>
            <a:off x="8415169" y="4114800"/>
            <a:ext cx="2468880" cy="92319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it-IT" sz="2000" dirty="0">
              <a:latin typeface="IBM Plex Sans" panose="020B0503050000000000" pitchFamily="34" charset="0"/>
            </a:endParaRPr>
          </a:p>
        </p:txBody>
      </p:sp>
      <p:sp>
        <p:nvSpPr>
          <p:cNvPr id="38" name="Content Placeholder 6">
            <a:extLst>
              <a:ext uri="{FF2B5EF4-FFF2-40B4-BE49-F238E27FC236}">
                <a16:creationId xmlns:a16="http://schemas.microsoft.com/office/drawing/2014/main" id="{0C1CAA5F-FEA9-4049-9743-82FD279ECB34}"/>
              </a:ext>
            </a:extLst>
          </p:cNvPr>
          <p:cNvSpPr txBox="1">
            <a:spLocks/>
          </p:cNvSpPr>
          <p:nvPr/>
        </p:nvSpPr>
        <p:spPr>
          <a:xfrm>
            <a:off x="502921" y="2514600"/>
            <a:ext cx="7818754" cy="861874"/>
          </a:xfrm>
          <a:prstGeom prst="rect">
            <a:avLst/>
          </a:prstGeom>
        </p:spPr>
        <p:txBody>
          <a:bodyPr/>
          <a:lst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dirty="0" smtClean="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r>
              <a:rPr lang="it-IT" sz="1600">
                <a:solidFill>
                  <a:schemeClr val="tx1">
                    <a:lumMod val="50000"/>
                    <a:lumOff val="50000"/>
                  </a:schemeClr>
                </a:solidFill>
              </a:rPr>
              <a:t>Time variable in Hopping terms Rz: </a:t>
            </a:r>
            <a:r>
              <a:rPr lang="it-IT" sz="1600" i="1">
                <a:solidFill>
                  <a:schemeClr val="tx1">
                    <a:lumMod val="50000"/>
                    <a:lumOff val="50000"/>
                  </a:schemeClr>
                </a:solidFill>
              </a:rPr>
              <a:t>T*delta</a:t>
            </a:r>
          </a:p>
          <a:p>
            <a:r>
              <a:rPr lang="it-IT" sz="1600">
                <a:solidFill>
                  <a:schemeClr val="tx1">
                    <a:lumMod val="50000"/>
                    <a:lumOff val="50000"/>
                  </a:schemeClr>
                </a:solidFill>
              </a:rPr>
              <a:t>Time variable in Interaction terms Rz: </a:t>
            </a:r>
            <a:r>
              <a:rPr lang="it-IT" sz="1600" i="1">
                <a:solidFill>
                  <a:schemeClr val="tx1">
                    <a:lumMod val="50000"/>
                    <a:lumOff val="50000"/>
                  </a:schemeClr>
                </a:solidFill>
              </a:rPr>
              <a:t>V*delta</a:t>
            </a:r>
          </a:p>
          <a:p>
            <a:endParaRPr lang="it-IT" sz="1600">
              <a:solidFill>
                <a:schemeClr val="tx1">
                  <a:lumMod val="50000"/>
                  <a:lumOff val="50000"/>
                </a:schemeClr>
              </a:solidFill>
            </a:endParaRPr>
          </a:p>
        </p:txBody>
      </p:sp>
      <p:sp>
        <p:nvSpPr>
          <p:cNvPr id="3" name="Rectangle 2">
            <a:extLst>
              <a:ext uri="{FF2B5EF4-FFF2-40B4-BE49-F238E27FC236}">
                <a16:creationId xmlns:a16="http://schemas.microsoft.com/office/drawing/2014/main" id="{7666A96C-8F55-E240-A07C-88A1FD7B56E0}"/>
              </a:ext>
            </a:extLst>
          </p:cNvPr>
          <p:cNvSpPr/>
          <p:nvPr/>
        </p:nvSpPr>
        <p:spPr>
          <a:xfrm>
            <a:off x="502920" y="6687464"/>
            <a:ext cx="2011680" cy="673774"/>
          </a:xfrm>
          <a:prstGeom prst="rect">
            <a:avLst/>
          </a:prstGeom>
        </p:spPr>
        <p:txBody>
          <a:bodyPr/>
          <a:lstStyle/>
          <a:p>
            <a:pPr>
              <a:lnSpc>
                <a:spcPct val="105000"/>
              </a:lnSpc>
              <a:spcBef>
                <a:spcPts val="600"/>
              </a:spcBef>
            </a:pPr>
            <a:r>
              <a:rPr lang="it-IT" sz="1600" i="1">
                <a:solidFill>
                  <a:schemeClr val="tx1">
                    <a:lumMod val="50000"/>
                    <a:lumOff val="50000"/>
                  </a:schemeClr>
                </a:solidFill>
                <a:latin typeface="IBM Plex Sans" charset="0"/>
              </a:rPr>
              <a:t>t_delta = 1/2;</a:t>
            </a:r>
          </a:p>
          <a:p>
            <a:pPr>
              <a:lnSpc>
                <a:spcPct val="105000"/>
              </a:lnSpc>
              <a:spcBef>
                <a:spcPts val="600"/>
              </a:spcBef>
            </a:pPr>
            <a:r>
              <a:rPr lang="it-IT" sz="1600" i="1">
                <a:solidFill>
                  <a:schemeClr val="tx1">
                    <a:lumMod val="50000"/>
                    <a:lumOff val="50000"/>
                  </a:schemeClr>
                </a:solidFill>
                <a:latin typeface="IBM Plex Sans" charset="0"/>
              </a:rPr>
              <a:t>v_delta = 1/4;</a:t>
            </a:r>
          </a:p>
        </p:txBody>
      </p:sp>
      <p:grpSp>
        <p:nvGrpSpPr>
          <p:cNvPr id="6" name="Group 5">
            <a:extLst>
              <a:ext uri="{FF2B5EF4-FFF2-40B4-BE49-F238E27FC236}">
                <a16:creationId xmlns:a16="http://schemas.microsoft.com/office/drawing/2014/main" id="{A04CB4CB-3F90-8849-9A32-FAF496FEFC2A}"/>
              </a:ext>
            </a:extLst>
          </p:cNvPr>
          <p:cNvGrpSpPr/>
          <p:nvPr/>
        </p:nvGrpSpPr>
        <p:grpSpPr>
          <a:xfrm>
            <a:off x="8549640" y="391684"/>
            <a:ext cx="5443369" cy="2749176"/>
            <a:chOff x="8549640" y="391684"/>
            <a:chExt cx="5443369" cy="2749176"/>
          </a:xfrm>
        </p:grpSpPr>
        <p:grpSp>
          <p:nvGrpSpPr>
            <p:cNvPr id="5" name="Group 4">
              <a:extLst>
                <a:ext uri="{FF2B5EF4-FFF2-40B4-BE49-F238E27FC236}">
                  <a16:creationId xmlns:a16="http://schemas.microsoft.com/office/drawing/2014/main" id="{DBD20D54-E2AB-8444-8791-EEB1A4777E0E}"/>
                </a:ext>
              </a:extLst>
            </p:cNvPr>
            <p:cNvGrpSpPr/>
            <p:nvPr/>
          </p:nvGrpSpPr>
          <p:grpSpPr>
            <a:xfrm>
              <a:off x="8549640" y="391684"/>
              <a:ext cx="5443369" cy="2749176"/>
              <a:chOff x="8549640" y="391684"/>
              <a:chExt cx="5443369" cy="2749176"/>
            </a:xfrm>
          </p:grpSpPr>
          <p:grpSp>
            <p:nvGrpSpPr>
              <p:cNvPr id="29" name="Group 28">
                <a:extLst>
                  <a:ext uri="{FF2B5EF4-FFF2-40B4-BE49-F238E27FC236}">
                    <a16:creationId xmlns:a16="http://schemas.microsoft.com/office/drawing/2014/main" id="{D9F2CACE-E58A-A24E-86CE-9998F5C4F9B9}"/>
                  </a:ext>
                </a:extLst>
              </p:cNvPr>
              <p:cNvGrpSpPr/>
              <p:nvPr/>
            </p:nvGrpSpPr>
            <p:grpSpPr>
              <a:xfrm>
                <a:off x="8549640" y="391684"/>
                <a:ext cx="5443369" cy="2749176"/>
                <a:chOff x="8549640" y="391684"/>
                <a:chExt cx="5443369" cy="2749176"/>
              </a:xfrm>
            </p:grpSpPr>
            <p:pic>
              <p:nvPicPr>
                <p:cNvPr id="30" name="Picture 29">
                  <a:extLst>
                    <a:ext uri="{FF2B5EF4-FFF2-40B4-BE49-F238E27FC236}">
                      <a16:creationId xmlns:a16="http://schemas.microsoft.com/office/drawing/2014/main" id="{7A3FB960-365B-294B-9396-BF7F3C006FF7}"/>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549640" y="391684"/>
                  <a:ext cx="5443369" cy="2749176"/>
                </a:xfrm>
                <a:prstGeom prst="rect">
                  <a:avLst/>
                </a:prstGeom>
              </p:spPr>
            </p:pic>
            <p:sp>
              <p:nvSpPr>
                <p:cNvPr id="31" name="Rectangle 30">
                  <a:extLst>
                    <a:ext uri="{FF2B5EF4-FFF2-40B4-BE49-F238E27FC236}">
                      <a16:creationId xmlns:a16="http://schemas.microsoft.com/office/drawing/2014/main" id="{60448D86-6C0E-B74E-9B47-E3FFD77CED1B}"/>
                    </a:ext>
                  </a:extLst>
                </p:cNvPr>
                <p:cNvSpPr/>
                <p:nvPr/>
              </p:nvSpPr>
              <p:spPr>
                <a:xfrm>
                  <a:off x="12252960" y="2011680"/>
                  <a:ext cx="822960" cy="384140"/>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it-IT" sz="2000" dirty="0">
                    <a:latin typeface="IBM Plex Sans" panose="020B0503050000000000" pitchFamily="34" charset="0"/>
                  </a:endParaRPr>
                </a:p>
              </p:txBody>
            </p:sp>
            <p:sp>
              <p:nvSpPr>
                <p:cNvPr id="32" name="Rectangle 31">
                  <a:extLst>
                    <a:ext uri="{FF2B5EF4-FFF2-40B4-BE49-F238E27FC236}">
                      <a16:creationId xmlns:a16="http://schemas.microsoft.com/office/drawing/2014/main" id="{2FE411C5-71D2-354A-AADD-8F9DD43F5403}"/>
                    </a:ext>
                  </a:extLst>
                </p:cNvPr>
                <p:cNvSpPr/>
                <p:nvPr/>
              </p:nvSpPr>
              <p:spPr>
                <a:xfrm>
                  <a:off x="9287210" y="2011680"/>
                  <a:ext cx="822960" cy="384140"/>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it-IT" sz="2000" dirty="0">
                    <a:latin typeface="IBM Plex Sans" panose="020B0503050000000000" pitchFamily="34" charset="0"/>
                  </a:endParaRPr>
                </a:p>
              </p:txBody>
            </p:sp>
            <p:sp>
              <p:nvSpPr>
                <p:cNvPr id="33" name="Rectangle 32">
                  <a:extLst>
                    <a:ext uri="{FF2B5EF4-FFF2-40B4-BE49-F238E27FC236}">
                      <a16:creationId xmlns:a16="http://schemas.microsoft.com/office/drawing/2014/main" id="{7A9262D4-E56A-C64F-B5FD-0EEEBFE814A8}"/>
                    </a:ext>
                  </a:extLst>
                </p:cNvPr>
                <p:cNvSpPr/>
                <p:nvPr/>
              </p:nvSpPr>
              <p:spPr>
                <a:xfrm>
                  <a:off x="9489589" y="860474"/>
                  <a:ext cx="1391771" cy="384140"/>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it-IT" sz="2000" dirty="0">
                    <a:latin typeface="IBM Plex Sans" panose="020B0503050000000000" pitchFamily="34" charset="0"/>
                  </a:endParaRPr>
                </a:p>
              </p:txBody>
            </p:sp>
            <p:sp>
              <p:nvSpPr>
                <p:cNvPr id="35" name="Rectangle 34">
                  <a:extLst>
                    <a:ext uri="{FF2B5EF4-FFF2-40B4-BE49-F238E27FC236}">
                      <a16:creationId xmlns:a16="http://schemas.microsoft.com/office/drawing/2014/main" id="{B48B4F87-CCF9-DA41-977C-80320B6552E9}"/>
                    </a:ext>
                  </a:extLst>
                </p:cNvPr>
                <p:cNvSpPr/>
                <p:nvPr/>
              </p:nvSpPr>
              <p:spPr>
                <a:xfrm>
                  <a:off x="11770210" y="855010"/>
                  <a:ext cx="1391771" cy="38414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it-IT" sz="2000" dirty="0">
                    <a:latin typeface="IBM Plex Sans" panose="020B0503050000000000" pitchFamily="34" charset="0"/>
                  </a:endParaRPr>
                </a:p>
              </p:txBody>
            </p:sp>
            <p:sp>
              <p:nvSpPr>
                <p:cNvPr id="36" name="Rectangle 35">
                  <a:extLst>
                    <a:ext uri="{FF2B5EF4-FFF2-40B4-BE49-F238E27FC236}">
                      <a16:creationId xmlns:a16="http://schemas.microsoft.com/office/drawing/2014/main" id="{A9AD3BAC-6767-BC48-AF67-AD3ED16AF156}"/>
                    </a:ext>
                  </a:extLst>
                </p:cNvPr>
                <p:cNvSpPr/>
                <p:nvPr/>
              </p:nvSpPr>
              <p:spPr>
                <a:xfrm>
                  <a:off x="11987529" y="1247602"/>
                  <a:ext cx="1391771" cy="38414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it-IT" sz="2000" dirty="0">
                    <a:latin typeface="IBM Plex Sans" panose="020B0503050000000000" pitchFamily="34" charset="0"/>
                  </a:endParaRPr>
                </a:p>
              </p:txBody>
            </p:sp>
          </p:grpSp>
          <p:sp>
            <p:nvSpPr>
              <p:cNvPr id="37" name="Rectangle 36">
                <a:extLst>
                  <a:ext uri="{FF2B5EF4-FFF2-40B4-BE49-F238E27FC236}">
                    <a16:creationId xmlns:a16="http://schemas.microsoft.com/office/drawing/2014/main" id="{98FDB8E0-3755-284F-9ED3-6389C446EBC6}"/>
                  </a:ext>
                </a:extLst>
              </p:cNvPr>
              <p:cNvSpPr/>
              <p:nvPr/>
            </p:nvSpPr>
            <p:spPr>
              <a:xfrm>
                <a:off x="9691295" y="1243517"/>
                <a:ext cx="1391771" cy="384140"/>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it-IT" sz="2000" dirty="0">
                  <a:latin typeface="IBM Plex Sans" panose="020B0503050000000000" pitchFamily="34" charset="0"/>
                </a:endParaRPr>
              </a:p>
            </p:txBody>
          </p:sp>
        </p:grpSp>
        <p:sp>
          <p:nvSpPr>
            <p:cNvPr id="39" name="Rectangle 38">
              <a:extLst>
                <a:ext uri="{FF2B5EF4-FFF2-40B4-BE49-F238E27FC236}">
                  <a16:creationId xmlns:a16="http://schemas.microsoft.com/office/drawing/2014/main" id="{AFA3A3C6-E782-CF43-B517-11D3FA15AEF8}"/>
                </a:ext>
              </a:extLst>
            </p:cNvPr>
            <p:cNvSpPr/>
            <p:nvPr/>
          </p:nvSpPr>
          <p:spPr>
            <a:xfrm>
              <a:off x="9287210" y="2394724"/>
              <a:ext cx="3560110" cy="700336"/>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it-IT" sz="2000" dirty="0">
                <a:latin typeface="IBM Plex Sans" panose="020B0503050000000000" pitchFamily="34" charset="0"/>
              </a:endParaRPr>
            </a:p>
          </p:txBody>
        </p:sp>
      </p:grpSp>
      <p:sp>
        <p:nvSpPr>
          <p:cNvPr id="40" name="Rectangle 39">
            <a:extLst>
              <a:ext uri="{FF2B5EF4-FFF2-40B4-BE49-F238E27FC236}">
                <a16:creationId xmlns:a16="http://schemas.microsoft.com/office/drawing/2014/main" id="{F31349A6-4AA6-FA46-BB79-3F88602C9FFC}"/>
              </a:ext>
            </a:extLst>
          </p:cNvPr>
          <p:cNvSpPr/>
          <p:nvPr/>
        </p:nvSpPr>
        <p:spPr>
          <a:xfrm>
            <a:off x="12317355" y="3853106"/>
            <a:ext cx="366059" cy="1164064"/>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it-IT" sz="2000" dirty="0">
              <a:latin typeface="IBM Plex Sans" panose="020B0503050000000000" pitchFamily="34" charset="0"/>
            </a:endParaRPr>
          </a:p>
        </p:txBody>
      </p:sp>
      <p:pic>
        <p:nvPicPr>
          <p:cNvPr id="41" name="Graphic 40">
            <a:extLst>
              <a:ext uri="{FF2B5EF4-FFF2-40B4-BE49-F238E27FC236}">
                <a16:creationId xmlns:a16="http://schemas.microsoft.com/office/drawing/2014/main" id="{BD4AE52C-4CB7-D745-A3C2-341198AA9FE8}"/>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l="1463" r="68125"/>
          <a:stretch/>
        </p:blipFill>
        <p:spPr>
          <a:xfrm>
            <a:off x="594360" y="3734444"/>
            <a:ext cx="13075920" cy="2039351"/>
          </a:xfrm>
          <a:prstGeom prst="rect">
            <a:avLst/>
          </a:prstGeom>
        </p:spPr>
      </p:pic>
      <p:sp>
        <p:nvSpPr>
          <p:cNvPr id="34" name="TextBox 33">
            <a:extLst>
              <a:ext uri="{FF2B5EF4-FFF2-40B4-BE49-F238E27FC236}">
                <a16:creationId xmlns:a16="http://schemas.microsoft.com/office/drawing/2014/main" id="{7CAB3C9B-31C5-5E47-946E-CC850788482C}"/>
              </a:ext>
            </a:extLst>
          </p:cNvPr>
          <p:cNvSpPr txBox="1"/>
          <p:nvPr/>
        </p:nvSpPr>
        <p:spPr>
          <a:xfrm>
            <a:off x="365760" y="1096059"/>
            <a:ext cx="1541540" cy="369332"/>
          </a:xfrm>
          <a:prstGeom prst="rect">
            <a:avLst/>
          </a:prstGeom>
          <a:noFill/>
        </p:spPr>
        <p:txBody>
          <a:bodyPr wrap="square" rtlCol="0">
            <a:spAutoFit/>
          </a:bodyPr>
          <a:lstStyle/>
          <a:p>
            <a:r>
              <a:rPr lang="it-IT" sz="1800" b="1">
                <a:solidFill>
                  <a:schemeClr val="bg2">
                    <a:lumMod val="50000"/>
                  </a:schemeClr>
                </a:solidFill>
                <a:latin typeface="IBM Plex Sans" panose="020B0503050203000203" pitchFamily="34" charset="0"/>
              </a:rPr>
              <a:t>Mapping 1</a:t>
            </a:r>
          </a:p>
        </p:txBody>
      </p:sp>
    </p:spTree>
    <p:extLst>
      <p:ext uri="{BB962C8B-B14F-4D97-AF65-F5344CB8AC3E}">
        <p14:creationId xmlns:p14="http://schemas.microsoft.com/office/powerpoint/2010/main" val="23858933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32">
            <a:extLst>
              <a:ext uri="{FF2B5EF4-FFF2-40B4-BE49-F238E27FC236}">
                <a16:creationId xmlns:a16="http://schemas.microsoft.com/office/drawing/2014/main" id="{BBAF56E1-4758-C445-80D1-869BB0A6D83A}"/>
              </a:ext>
            </a:extLst>
          </p:cNvPr>
          <p:cNvPicPr>
            <a:picLocks noChangeAspect="1"/>
          </p:cNvPicPr>
          <p:nvPr/>
        </p:nvPicPr>
        <p:blipFill>
          <a:blip r:embed="rId2"/>
          <a:stretch>
            <a:fillRect/>
          </a:stretch>
        </p:blipFill>
        <p:spPr>
          <a:xfrm>
            <a:off x="8565547" y="2024471"/>
            <a:ext cx="3916013" cy="2684689"/>
          </a:xfrm>
          <a:prstGeom prst="rect">
            <a:avLst/>
          </a:prstGeom>
        </p:spPr>
      </p:pic>
      <p:pic>
        <p:nvPicPr>
          <p:cNvPr id="28" name="Picture 27">
            <a:extLst>
              <a:ext uri="{FF2B5EF4-FFF2-40B4-BE49-F238E27FC236}">
                <a16:creationId xmlns:a16="http://schemas.microsoft.com/office/drawing/2014/main" id="{111F9766-09BD-2847-A555-FB7B2E35E527}"/>
              </a:ext>
            </a:extLst>
          </p:cNvPr>
          <p:cNvPicPr>
            <a:picLocks noChangeAspect="1"/>
          </p:cNvPicPr>
          <p:nvPr/>
        </p:nvPicPr>
        <p:blipFill>
          <a:blip r:embed="rId3"/>
          <a:stretch>
            <a:fillRect/>
          </a:stretch>
        </p:blipFill>
        <p:spPr>
          <a:xfrm>
            <a:off x="4459675" y="5074920"/>
            <a:ext cx="3916013" cy="2684689"/>
          </a:xfrm>
          <a:prstGeom prst="rect">
            <a:avLst/>
          </a:prstGeom>
        </p:spPr>
      </p:pic>
      <p:pic>
        <p:nvPicPr>
          <p:cNvPr id="12" name="Picture 11">
            <a:extLst>
              <a:ext uri="{FF2B5EF4-FFF2-40B4-BE49-F238E27FC236}">
                <a16:creationId xmlns:a16="http://schemas.microsoft.com/office/drawing/2014/main" id="{E3572E5D-D21C-C145-80ED-45FA193203DD}"/>
              </a:ext>
            </a:extLst>
          </p:cNvPr>
          <p:cNvPicPr>
            <a:picLocks noChangeAspect="1"/>
          </p:cNvPicPr>
          <p:nvPr/>
        </p:nvPicPr>
        <p:blipFill>
          <a:blip r:embed="rId4"/>
          <a:stretch>
            <a:fillRect/>
          </a:stretch>
        </p:blipFill>
        <p:spPr>
          <a:xfrm>
            <a:off x="8578384" y="5074920"/>
            <a:ext cx="3916016" cy="2684691"/>
          </a:xfrm>
          <a:prstGeom prst="rect">
            <a:avLst/>
          </a:prstGeom>
        </p:spPr>
      </p:pic>
      <p:pic>
        <p:nvPicPr>
          <p:cNvPr id="11" name="Picture 10">
            <a:extLst>
              <a:ext uri="{FF2B5EF4-FFF2-40B4-BE49-F238E27FC236}">
                <a16:creationId xmlns:a16="http://schemas.microsoft.com/office/drawing/2014/main" id="{17A1717C-9AA7-1248-92B2-1708244BE64F}"/>
              </a:ext>
            </a:extLst>
          </p:cNvPr>
          <p:cNvPicPr>
            <a:picLocks noChangeAspect="1"/>
          </p:cNvPicPr>
          <p:nvPr/>
        </p:nvPicPr>
        <p:blipFill>
          <a:blip r:embed="rId5"/>
          <a:stretch>
            <a:fillRect/>
          </a:stretch>
        </p:blipFill>
        <p:spPr>
          <a:xfrm>
            <a:off x="360779" y="5074920"/>
            <a:ext cx="3916016" cy="2684691"/>
          </a:xfrm>
          <a:prstGeom prst="rect">
            <a:avLst/>
          </a:prstGeom>
        </p:spPr>
      </p:pic>
      <p:pic>
        <p:nvPicPr>
          <p:cNvPr id="8" name="Picture 7">
            <a:extLst>
              <a:ext uri="{FF2B5EF4-FFF2-40B4-BE49-F238E27FC236}">
                <a16:creationId xmlns:a16="http://schemas.microsoft.com/office/drawing/2014/main" id="{A2306449-7500-C544-9516-E46404FB334F}"/>
              </a:ext>
            </a:extLst>
          </p:cNvPr>
          <p:cNvPicPr>
            <a:picLocks noChangeAspect="1"/>
          </p:cNvPicPr>
          <p:nvPr/>
        </p:nvPicPr>
        <p:blipFill>
          <a:blip r:embed="rId6"/>
          <a:stretch>
            <a:fillRect/>
          </a:stretch>
        </p:blipFill>
        <p:spPr>
          <a:xfrm>
            <a:off x="4472072" y="2027328"/>
            <a:ext cx="3916017" cy="2684692"/>
          </a:xfrm>
          <a:prstGeom prst="rect">
            <a:avLst/>
          </a:prstGeom>
        </p:spPr>
      </p:pic>
      <p:pic>
        <p:nvPicPr>
          <p:cNvPr id="6" name="Picture 5">
            <a:extLst>
              <a:ext uri="{FF2B5EF4-FFF2-40B4-BE49-F238E27FC236}">
                <a16:creationId xmlns:a16="http://schemas.microsoft.com/office/drawing/2014/main" id="{09BAEF20-DD7A-0149-A51E-E76EADE840A4}"/>
              </a:ext>
            </a:extLst>
          </p:cNvPr>
          <p:cNvPicPr>
            <a:picLocks noChangeAspect="1"/>
          </p:cNvPicPr>
          <p:nvPr/>
        </p:nvPicPr>
        <p:blipFill>
          <a:blip r:embed="rId7"/>
          <a:stretch>
            <a:fillRect/>
          </a:stretch>
        </p:blipFill>
        <p:spPr>
          <a:xfrm>
            <a:off x="365760" y="2024468"/>
            <a:ext cx="3916017" cy="2684692"/>
          </a:xfrm>
          <a:prstGeom prst="rect">
            <a:avLst/>
          </a:prstGeom>
        </p:spPr>
      </p:pic>
      <p:sp>
        <p:nvSpPr>
          <p:cNvPr id="14" name="Content Placeholder 6">
            <a:extLst>
              <a:ext uri="{FF2B5EF4-FFF2-40B4-BE49-F238E27FC236}">
                <a16:creationId xmlns:a16="http://schemas.microsoft.com/office/drawing/2014/main" id="{4909B751-4B1A-7D4D-870B-534B831FAFFC}"/>
              </a:ext>
            </a:extLst>
          </p:cNvPr>
          <p:cNvSpPr txBox="1">
            <a:spLocks/>
          </p:cNvSpPr>
          <p:nvPr/>
        </p:nvSpPr>
        <p:spPr>
          <a:xfrm>
            <a:off x="703785" y="4787065"/>
            <a:ext cx="3916017" cy="384140"/>
          </a:xfrm>
          <a:prstGeom prst="rect">
            <a:avLst/>
          </a:prstGeom>
        </p:spPr>
        <p:txBody>
          <a:bodyPr/>
          <a:lst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dirty="0" smtClean="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r>
              <a:rPr lang="it-IT" sz="1600" b="1">
                <a:solidFill>
                  <a:schemeClr val="tx1">
                    <a:lumMod val="50000"/>
                    <a:lumOff val="50000"/>
                  </a:schemeClr>
                </a:solidFill>
              </a:rPr>
              <a:t>Initial state 1100, T=1, V=2, n1, nT=3</a:t>
            </a:r>
          </a:p>
        </p:txBody>
      </p:sp>
      <p:sp>
        <p:nvSpPr>
          <p:cNvPr id="15" name="Content Placeholder 6">
            <a:extLst>
              <a:ext uri="{FF2B5EF4-FFF2-40B4-BE49-F238E27FC236}">
                <a16:creationId xmlns:a16="http://schemas.microsoft.com/office/drawing/2014/main" id="{2588EDE9-241E-DF49-9AFA-CE47691F124B}"/>
              </a:ext>
            </a:extLst>
          </p:cNvPr>
          <p:cNvSpPr txBox="1">
            <a:spLocks/>
          </p:cNvSpPr>
          <p:nvPr/>
        </p:nvSpPr>
        <p:spPr>
          <a:xfrm>
            <a:off x="4802682" y="4787065"/>
            <a:ext cx="3916017" cy="384140"/>
          </a:xfrm>
          <a:prstGeom prst="rect">
            <a:avLst/>
          </a:prstGeom>
        </p:spPr>
        <p:txBody>
          <a:bodyPr/>
          <a:lst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dirty="0" smtClean="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r>
              <a:rPr lang="it-IT" sz="1600" b="1">
                <a:solidFill>
                  <a:schemeClr val="tx1">
                    <a:lumMod val="50000"/>
                    <a:lumOff val="50000"/>
                  </a:schemeClr>
                </a:solidFill>
              </a:rPr>
              <a:t>Initial state 1100, T=1, V=2, n1, nT=5</a:t>
            </a:r>
          </a:p>
        </p:txBody>
      </p:sp>
      <p:sp>
        <p:nvSpPr>
          <p:cNvPr id="18" name="Content Placeholder 6">
            <a:extLst>
              <a:ext uri="{FF2B5EF4-FFF2-40B4-BE49-F238E27FC236}">
                <a16:creationId xmlns:a16="http://schemas.microsoft.com/office/drawing/2014/main" id="{4908504D-4E8D-6941-9874-66C97334E09F}"/>
              </a:ext>
            </a:extLst>
          </p:cNvPr>
          <p:cNvSpPr txBox="1">
            <a:spLocks/>
          </p:cNvSpPr>
          <p:nvPr/>
        </p:nvSpPr>
        <p:spPr>
          <a:xfrm>
            <a:off x="8921395" y="4787065"/>
            <a:ext cx="3916017" cy="384140"/>
          </a:xfrm>
          <a:prstGeom prst="rect">
            <a:avLst/>
          </a:prstGeom>
        </p:spPr>
        <p:txBody>
          <a:bodyPr/>
          <a:lst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dirty="0" smtClean="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r>
              <a:rPr lang="it-IT" sz="1600" b="1">
                <a:solidFill>
                  <a:schemeClr val="tx1">
                    <a:lumMod val="50000"/>
                    <a:lumOff val="50000"/>
                  </a:schemeClr>
                </a:solidFill>
              </a:rPr>
              <a:t>Initial state 1100, T=1, V=4, n1, nT=5</a:t>
            </a:r>
          </a:p>
        </p:txBody>
      </p:sp>
      <p:sp>
        <p:nvSpPr>
          <p:cNvPr id="3" name="Rectangle 2">
            <a:extLst>
              <a:ext uri="{FF2B5EF4-FFF2-40B4-BE49-F238E27FC236}">
                <a16:creationId xmlns:a16="http://schemas.microsoft.com/office/drawing/2014/main" id="{A2521E26-F10A-9140-9425-B17521B19746}"/>
              </a:ext>
            </a:extLst>
          </p:cNvPr>
          <p:cNvSpPr/>
          <p:nvPr/>
        </p:nvSpPr>
        <p:spPr>
          <a:xfrm>
            <a:off x="822325" y="5134436"/>
            <a:ext cx="2332354" cy="215444"/>
          </a:xfrm>
          <a:prstGeom prst="rect">
            <a:avLst/>
          </a:prstGeom>
        </p:spPr>
        <p:txBody>
          <a:bodyPr wrap="square">
            <a:spAutoFit/>
          </a:bodyPr>
          <a:lstStyle/>
          <a:p>
            <a:pPr algn="ctr"/>
            <a:r>
              <a:rPr lang="it-IT" sz="800"/>
              <a:t>('u3', 90), ('cx', 51), ('measure', 1)</a:t>
            </a:r>
            <a:endParaRPr lang="it-IT" sz="800">
              <a:latin typeface="IBM Plex Sans" panose="020B0503050203000203" pitchFamily="34" charset="0"/>
            </a:endParaRPr>
          </a:p>
        </p:txBody>
      </p:sp>
      <p:sp>
        <p:nvSpPr>
          <p:cNvPr id="20" name="Rectangle 19">
            <a:extLst>
              <a:ext uri="{FF2B5EF4-FFF2-40B4-BE49-F238E27FC236}">
                <a16:creationId xmlns:a16="http://schemas.microsoft.com/office/drawing/2014/main" id="{734D66F7-1E10-E94C-945F-41EFF9FA8F0F}"/>
              </a:ext>
            </a:extLst>
          </p:cNvPr>
          <p:cNvSpPr/>
          <p:nvPr/>
        </p:nvSpPr>
        <p:spPr>
          <a:xfrm>
            <a:off x="4941922" y="5134436"/>
            <a:ext cx="2327557" cy="215444"/>
          </a:xfrm>
          <a:prstGeom prst="rect">
            <a:avLst/>
          </a:prstGeom>
        </p:spPr>
        <p:txBody>
          <a:bodyPr wrap="square">
            <a:spAutoFit/>
          </a:bodyPr>
          <a:lstStyle/>
          <a:p>
            <a:pPr algn="ctr"/>
            <a:r>
              <a:rPr lang="it-IT" sz="800"/>
              <a:t>('u3', 150), ('cx', 85), ('measure', 1)</a:t>
            </a:r>
            <a:endParaRPr lang="it-IT" sz="800">
              <a:solidFill>
                <a:schemeClr val="tx1">
                  <a:lumMod val="50000"/>
                  <a:lumOff val="50000"/>
                </a:schemeClr>
              </a:solidFill>
              <a:latin typeface="IBM Plex Sans" panose="020B0503050203000203" pitchFamily="34" charset="0"/>
            </a:endParaRPr>
          </a:p>
        </p:txBody>
      </p:sp>
      <p:sp>
        <p:nvSpPr>
          <p:cNvPr id="2" name="Text Placeholder 1">
            <a:extLst>
              <a:ext uri="{FF2B5EF4-FFF2-40B4-BE49-F238E27FC236}">
                <a16:creationId xmlns:a16="http://schemas.microsoft.com/office/drawing/2014/main" id="{22128762-E324-E24C-8492-8CEAD52CC7F5}"/>
              </a:ext>
            </a:extLst>
          </p:cNvPr>
          <p:cNvSpPr>
            <a:spLocks noGrp="1"/>
          </p:cNvSpPr>
          <p:nvPr>
            <p:ph type="body" sz="quarter" idx="11"/>
          </p:nvPr>
        </p:nvSpPr>
        <p:spPr/>
        <p:txBody>
          <a:bodyPr/>
          <a:lstStyle/>
          <a:p>
            <a:r>
              <a:rPr lang="it-IT"/>
              <a:t>Quantum circuit implementation</a:t>
            </a:r>
          </a:p>
        </p:txBody>
      </p:sp>
      <p:sp>
        <p:nvSpPr>
          <p:cNvPr id="4" name="Title 3">
            <a:extLst>
              <a:ext uri="{FF2B5EF4-FFF2-40B4-BE49-F238E27FC236}">
                <a16:creationId xmlns:a16="http://schemas.microsoft.com/office/drawing/2014/main" id="{2135E18C-20BD-744C-BC48-B4080B708220}"/>
              </a:ext>
            </a:extLst>
          </p:cNvPr>
          <p:cNvSpPr>
            <a:spLocks noGrp="1"/>
          </p:cNvSpPr>
          <p:nvPr>
            <p:ph type="title"/>
          </p:nvPr>
        </p:nvSpPr>
        <p:spPr/>
        <p:txBody>
          <a:bodyPr/>
          <a:lstStyle/>
          <a:p>
            <a:r>
              <a:rPr lang="it-IT">
                <a:latin typeface="IBM Plex Sans" panose="020B0503050203000203" pitchFamily="34" charset="0"/>
              </a:rPr>
              <a:t>Spin exact vs trotter vs quantum simulated</a:t>
            </a:r>
          </a:p>
        </p:txBody>
      </p:sp>
      <p:sp>
        <p:nvSpPr>
          <p:cNvPr id="16" name="Content Placeholder 6">
            <a:extLst>
              <a:ext uri="{FF2B5EF4-FFF2-40B4-BE49-F238E27FC236}">
                <a16:creationId xmlns:a16="http://schemas.microsoft.com/office/drawing/2014/main" id="{CDC13213-9534-604C-A0A9-ED9F4DBE20F6}"/>
              </a:ext>
            </a:extLst>
          </p:cNvPr>
          <p:cNvSpPr txBox="1">
            <a:spLocks/>
          </p:cNvSpPr>
          <p:nvPr/>
        </p:nvSpPr>
        <p:spPr>
          <a:xfrm>
            <a:off x="703784" y="1717585"/>
            <a:ext cx="3916017" cy="384140"/>
          </a:xfrm>
          <a:prstGeom prst="rect">
            <a:avLst/>
          </a:prstGeom>
        </p:spPr>
        <p:txBody>
          <a:bodyPr/>
          <a:lst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dirty="0" smtClean="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r>
              <a:rPr lang="it-IT" sz="1600" b="1">
                <a:solidFill>
                  <a:schemeClr val="tx1">
                    <a:lumMod val="50000"/>
                    <a:lumOff val="50000"/>
                  </a:schemeClr>
                </a:solidFill>
              </a:rPr>
              <a:t>Initial state 1100, T=1, V=0, n1, nT=1</a:t>
            </a:r>
          </a:p>
        </p:txBody>
      </p:sp>
      <p:sp>
        <p:nvSpPr>
          <p:cNvPr id="17" name="Content Placeholder 6">
            <a:extLst>
              <a:ext uri="{FF2B5EF4-FFF2-40B4-BE49-F238E27FC236}">
                <a16:creationId xmlns:a16="http://schemas.microsoft.com/office/drawing/2014/main" id="{F5FEE042-F64B-3648-98AF-0135FE52E58D}"/>
              </a:ext>
            </a:extLst>
          </p:cNvPr>
          <p:cNvSpPr txBox="1">
            <a:spLocks/>
          </p:cNvSpPr>
          <p:nvPr/>
        </p:nvSpPr>
        <p:spPr>
          <a:xfrm>
            <a:off x="4812590" y="1717585"/>
            <a:ext cx="3916017" cy="384140"/>
          </a:xfrm>
          <a:prstGeom prst="rect">
            <a:avLst/>
          </a:prstGeom>
        </p:spPr>
        <p:txBody>
          <a:bodyPr/>
          <a:lst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dirty="0" smtClean="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r>
              <a:rPr lang="it-IT" sz="1600" b="1">
                <a:solidFill>
                  <a:schemeClr val="tx1">
                    <a:lumMod val="50000"/>
                    <a:lumOff val="50000"/>
                  </a:schemeClr>
                </a:solidFill>
              </a:rPr>
              <a:t>Initial state 1100, T=2, V=1, n1, nT=3</a:t>
            </a:r>
          </a:p>
        </p:txBody>
      </p:sp>
      <p:sp>
        <p:nvSpPr>
          <p:cNvPr id="19" name="Content Placeholder 6">
            <a:extLst>
              <a:ext uri="{FF2B5EF4-FFF2-40B4-BE49-F238E27FC236}">
                <a16:creationId xmlns:a16="http://schemas.microsoft.com/office/drawing/2014/main" id="{EFC84881-4377-9648-A7AE-A2589F83D8FA}"/>
              </a:ext>
            </a:extLst>
          </p:cNvPr>
          <p:cNvSpPr txBox="1">
            <a:spLocks/>
          </p:cNvSpPr>
          <p:nvPr/>
        </p:nvSpPr>
        <p:spPr>
          <a:xfrm>
            <a:off x="8931303" y="1717585"/>
            <a:ext cx="3916017" cy="384140"/>
          </a:xfrm>
          <a:prstGeom prst="rect">
            <a:avLst/>
          </a:prstGeom>
        </p:spPr>
        <p:txBody>
          <a:bodyPr/>
          <a:lst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dirty="0" smtClean="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r>
              <a:rPr lang="it-IT" sz="1600" b="1">
                <a:solidFill>
                  <a:schemeClr val="tx1">
                    <a:lumMod val="50000"/>
                    <a:lumOff val="50000"/>
                  </a:schemeClr>
                </a:solidFill>
              </a:rPr>
              <a:t>Initial state 1100, T=4, V=1, n1, nT=5</a:t>
            </a:r>
          </a:p>
        </p:txBody>
      </p:sp>
      <p:sp>
        <p:nvSpPr>
          <p:cNvPr id="23" name="Rectangle 22">
            <a:extLst>
              <a:ext uri="{FF2B5EF4-FFF2-40B4-BE49-F238E27FC236}">
                <a16:creationId xmlns:a16="http://schemas.microsoft.com/office/drawing/2014/main" id="{0659E855-4F5A-5A4A-B40C-6A8ED5DEC028}"/>
              </a:ext>
            </a:extLst>
          </p:cNvPr>
          <p:cNvSpPr/>
          <p:nvPr/>
        </p:nvSpPr>
        <p:spPr>
          <a:xfrm>
            <a:off x="9007475" y="2057400"/>
            <a:ext cx="2392908" cy="215444"/>
          </a:xfrm>
          <a:prstGeom prst="rect">
            <a:avLst/>
          </a:prstGeom>
        </p:spPr>
        <p:txBody>
          <a:bodyPr wrap="square">
            <a:spAutoFit/>
          </a:bodyPr>
          <a:lstStyle/>
          <a:p>
            <a:pPr algn="ctr"/>
            <a:r>
              <a:rPr lang="it-IT" sz="800"/>
              <a:t>('u3', 150), ('cx', 85), ('measure', 1)</a:t>
            </a:r>
            <a:endParaRPr lang="it-IT" sz="800">
              <a:latin typeface="IBM Plex Sans" panose="020B0503050203000203" pitchFamily="34" charset="0"/>
            </a:endParaRPr>
          </a:p>
        </p:txBody>
      </p:sp>
      <p:sp>
        <p:nvSpPr>
          <p:cNvPr id="24" name="Rectangle 23">
            <a:extLst>
              <a:ext uri="{FF2B5EF4-FFF2-40B4-BE49-F238E27FC236}">
                <a16:creationId xmlns:a16="http://schemas.microsoft.com/office/drawing/2014/main" id="{86455FF0-8DB7-C745-8E83-120D4C73EF81}"/>
              </a:ext>
            </a:extLst>
          </p:cNvPr>
          <p:cNvSpPr/>
          <p:nvPr/>
        </p:nvSpPr>
        <p:spPr>
          <a:xfrm>
            <a:off x="819785" y="2057400"/>
            <a:ext cx="2332354" cy="215444"/>
          </a:xfrm>
          <a:prstGeom prst="rect">
            <a:avLst/>
          </a:prstGeom>
        </p:spPr>
        <p:txBody>
          <a:bodyPr wrap="square">
            <a:spAutoFit/>
          </a:bodyPr>
          <a:lstStyle/>
          <a:p>
            <a:pPr algn="ctr"/>
            <a:r>
              <a:rPr lang="it-IT" sz="800"/>
              <a:t>('u3', 30), ('cx', 17), ('measure', 1)</a:t>
            </a:r>
            <a:endParaRPr lang="it-IT" sz="800">
              <a:solidFill>
                <a:schemeClr val="tx1">
                  <a:lumMod val="50000"/>
                  <a:lumOff val="50000"/>
                </a:schemeClr>
              </a:solidFill>
              <a:latin typeface="IBM Plex Sans" panose="020B0503050203000203" pitchFamily="34" charset="0"/>
            </a:endParaRPr>
          </a:p>
        </p:txBody>
      </p:sp>
      <p:sp>
        <p:nvSpPr>
          <p:cNvPr id="25" name="Rectangle 24">
            <a:extLst>
              <a:ext uri="{FF2B5EF4-FFF2-40B4-BE49-F238E27FC236}">
                <a16:creationId xmlns:a16="http://schemas.microsoft.com/office/drawing/2014/main" id="{33886800-D2D5-AD47-B9E6-C9FDD87EB6A3}"/>
              </a:ext>
            </a:extLst>
          </p:cNvPr>
          <p:cNvSpPr/>
          <p:nvPr/>
        </p:nvSpPr>
        <p:spPr>
          <a:xfrm>
            <a:off x="4933395" y="2057400"/>
            <a:ext cx="2332354" cy="215444"/>
          </a:xfrm>
          <a:prstGeom prst="rect">
            <a:avLst/>
          </a:prstGeom>
        </p:spPr>
        <p:txBody>
          <a:bodyPr wrap="square">
            <a:spAutoFit/>
          </a:bodyPr>
          <a:lstStyle/>
          <a:p>
            <a:pPr algn="ctr"/>
            <a:r>
              <a:rPr lang="it-IT" sz="800"/>
              <a:t>('u3', 90), ('cx', 51), ('measure', 1)</a:t>
            </a:r>
            <a:endParaRPr lang="it-IT" sz="800">
              <a:solidFill>
                <a:schemeClr val="tx1">
                  <a:lumMod val="50000"/>
                  <a:lumOff val="50000"/>
                </a:schemeClr>
              </a:solidFill>
              <a:latin typeface="IBM Plex Sans" panose="020B0503050203000203" pitchFamily="34" charset="0"/>
            </a:endParaRPr>
          </a:p>
        </p:txBody>
      </p:sp>
      <p:sp>
        <p:nvSpPr>
          <p:cNvPr id="26" name="Rectangle 25">
            <a:extLst>
              <a:ext uri="{FF2B5EF4-FFF2-40B4-BE49-F238E27FC236}">
                <a16:creationId xmlns:a16="http://schemas.microsoft.com/office/drawing/2014/main" id="{BC6FCB9C-58A7-834E-8603-64CEBC4FDC43}"/>
              </a:ext>
            </a:extLst>
          </p:cNvPr>
          <p:cNvSpPr/>
          <p:nvPr/>
        </p:nvSpPr>
        <p:spPr>
          <a:xfrm>
            <a:off x="9068029" y="5134436"/>
            <a:ext cx="2332354" cy="215444"/>
          </a:xfrm>
          <a:prstGeom prst="rect">
            <a:avLst/>
          </a:prstGeom>
        </p:spPr>
        <p:txBody>
          <a:bodyPr wrap="square">
            <a:spAutoFit/>
          </a:bodyPr>
          <a:lstStyle/>
          <a:p>
            <a:pPr algn="ctr"/>
            <a:r>
              <a:rPr lang="it-IT" sz="800"/>
              <a:t>('u3', 150), ('cx', 85), ('measure', 1)</a:t>
            </a:r>
            <a:endParaRPr lang="it-IT" sz="800">
              <a:solidFill>
                <a:schemeClr val="tx1">
                  <a:lumMod val="50000"/>
                  <a:lumOff val="50000"/>
                </a:schemeClr>
              </a:solidFill>
              <a:latin typeface="IBM Plex Sans" panose="020B0503050203000203" pitchFamily="34" charset="0"/>
            </a:endParaRPr>
          </a:p>
        </p:txBody>
      </p:sp>
      <p:sp>
        <p:nvSpPr>
          <p:cNvPr id="27" name="TextBox 26">
            <a:extLst>
              <a:ext uri="{FF2B5EF4-FFF2-40B4-BE49-F238E27FC236}">
                <a16:creationId xmlns:a16="http://schemas.microsoft.com/office/drawing/2014/main" id="{4AEBF1CA-3C97-E243-8F42-099A0DF2E970}"/>
              </a:ext>
            </a:extLst>
          </p:cNvPr>
          <p:cNvSpPr txBox="1"/>
          <p:nvPr/>
        </p:nvSpPr>
        <p:spPr>
          <a:xfrm>
            <a:off x="365760" y="1096059"/>
            <a:ext cx="1541540" cy="369332"/>
          </a:xfrm>
          <a:prstGeom prst="rect">
            <a:avLst/>
          </a:prstGeom>
          <a:noFill/>
        </p:spPr>
        <p:txBody>
          <a:bodyPr wrap="square" rtlCol="0">
            <a:spAutoFit/>
          </a:bodyPr>
          <a:lstStyle/>
          <a:p>
            <a:r>
              <a:rPr lang="it-IT" sz="1800" b="1">
                <a:solidFill>
                  <a:schemeClr val="bg2">
                    <a:lumMod val="50000"/>
                  </a:schemeClr>
                </a:solidFill>
                <a:latin typeface="IBM Plex Sans" panose="020B0503050203000203" pitchFamily="34" charset="0"/>
              </a:rPr>
              <a:t>Mapping 1</a:t>
            </a:r>
          </a:p>
        </p:txBody>
      </p:sp>
    </p:spTree>
    <p:extLst>
      <p:ext uri="{BB962C8B-B14F-4D97-AF65-F5344CB8AC3E}">
        <p14:creationId xmlns:p14="http://schemas.microsoft.com/office/powerpoint/2010/main" val="28964764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40339B18-8F26-0E41-AA18-D9D25CB9515F}"/>
              </a:ext>
            </a:extLst>
          </p:cNvPr>
          <p:cNvSpPr>
            <a:spLocks noGrp="1"/>
          </p:cNvSpPr>
          <p:nvPr>
            <p:ph type="title"/>
          </p:nvPr>
        </p:nvSpPr>
        <p:spPr/>
        <p:txBody>
          <a:bodyPr/>
          <a:lstStyle/>
          <a:p>
            <a:r>
              <a:rPr lang="it-IT"/>
              <a:t>Quantum circuit optimization</a:t>
            </a:r>
          </a:p>
        </p:txBody>
      </p:sp>
      <p:sp>
        <p:nvSpPr>
          <p:cNvPr id="3" name="Rectangle 2">
            <a:extLst>
              <a:ext uri="{FF2B5EF4-FFF2-40B4-BE49-F238E27FC236}">
                <a16:creationId xmlns:a16="http://schemas.microsoft.com/office/drawing/2014/main" id="{3D4EEEC6-536C-AD4F-BAD7-C5C1CBA7B1C0}"/>
              </a:ext>
            </a:extLst>
          </p:cNvPr>
          <p:cNvSpPr/>
          <p:nvPr/>
        </p:nvSpPr>
        <p:spPr>
          <a:xfrm>
            <a:off x="457200" y="2286000"/>
            <a:ext cx="7315200" cy="977319"/>
          </a:xfrm>
          <a:prstGeom prst="rect">
            <a:avLst/>
          </a:prstGeom>
        </p:spPr>
        <p:txBody>
          <a:bodyPr>
            <a:spAutoFit/>
          </a:bodyPr>
          <a:lstStyle/>
          <a:p>
            <a:pPr marL="342900" indent="-342900">
              <a:lnSpc>
                <a:spcPct val="105000"/>
              </a:lnSpc>
              <a:spcBef>
                <a:spcPts val="1000"/>
              </a:spcBef>
              <a:buFont typeface="Wingdings" pitchFamily="2" charset="2"/>
              <a:buChar char="§"/>
            </a:pPr>
            <a:r>
              <a:rPr lang="it-IT" sz="2400" dirty="0" err="1">
                <a:latin typeface="IBM Plex Sans" charset="0"/>
                <a:ea typeface="IBM Plex Sans" charset="0"/>
                <a:cs typeface="IBM Plex Sans" charset="0"/>
              </a:rPr>
              <a:t>Avoiding 3-bodies components</a:t>
            </a:r>
          </a:p>
          <a:p>
            <a:pPr marL="342900" indent="-342900">
              <a:lnSpc>
                <a:spcPct val="105000"/>
              </a:lnSpc>
              <a:spcBef>
                <a:spcPts val="1000"/>
              </a:spcBef>
              <a:buFont typeface="Wingdings" pitchFamily="2" charset="2"/>
              <a:buChar char="§"/>
            </a:pPr>
            <a:r>
              <a:rPr lang="it-IT" sz="2400" dirty="0" err="1">
                <a:latin typeface="IBM Plex Sans" charset="0"/>
                <a:ea typeface="IBM Plex Sans" charset="0"/>
                <a:cs typeface="IBM Plex Sans" charset="0"/>
              </a:rPr>
              <a:t>2° order Suzuki-Trotter decomposition</a:t>
            </a:r>
          </a:p>
        </p:txBody>
      </p:sp>
    </p:spTree>
    <p:extLst>
      <p:ext uri="{BB962C8B-B14F-4D97-AF65-F5344CB8AC3E}">
        <p14:creationId xmlns:p14="http://schemas.microsoft.com/office/powerpoint/2010/main" val="2087108378"/>
      </p:ext>
    </p:extLst>
  </p:cSld>
  <p:clrMapOvr>
    <a:masterClrMapping/>
  </p:clrMapOvr>
</p:sld>
</file>

<file path=ppt/theme/theme1.xml><?xml version="1.0" encoding="utf-8"?>
<a:theme xmlns:a="http://schemas.openxmlformats.org/drawingml/2006/main" name="1_COVERS">
  <a:themeElements>
    <a:clrScheme name="IBM Services Palette Final">
      <a:dk1>
        <a:srgbClr val="000000"/>
      </a:dk1>
      <a:lt1>
        <a:srgbClr val="051243"/>
      </a:lt1>
      <a:dk2>
        <a:srgbClr val="F3F3F3"/>
      </a:dk2>
      <a:lt2>
        <a:srgbClr val="FFFFFF"/>
      </a:lt2>
      <a:accent1>
        <a:srgbClr val="6EA6FF"/>
      </a:accent1>
      <a:accent2>
        <a:srgbClr val="0F6DFF"/>
      </a:accent2>
      <a:accent3>
        <a:srgbClr val="0530AD"/>
      </a:accent3>
      <a:accent4>
        <a:srgbClr val="00BAB6"/>
      </a:accent4>
      <a:accent5>
        <a:srgbClr val="924CFC"/>
      </a:accent5>
      <a:accent6>
        <a:srgbClr val="D7306D"/>
      </a:accent6>
      <a:hlink>
        <a:srgbClr val="0F6DFF"/>
      </a:hlink>
      <a:folHlink>
        <a:srgbClr val="E0E0E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tlCol="0" anchor="t"/>
      <a:lstStyle>
        <a:defPPr algn="l">
          <a:defRPr sz="2000" dirty="0">
            <a:latin typeface="IBM Plex Sans" panose="020B0503050000000000"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2"/>
          </a:solidFill>
        </a:ln>
      </a:spPr>
      <a:bodyPr/>
      <a:lstStyle/>
      <a:style>
        <a:lnRef idx="1">
          <a:schemeClr val="accent1"/>
        </a:lnRef>
        <a:fillRef idx="0">
          <a:schemeClr val="accent1"/>
        </a:fillRef>
        <a:effectRef idx="0">
          <a:schemeClr val="accent1"/>
        </a:effectRef>
        <a:fontRef idx="minor">
          <a:schemeClr val="tx1"/>
        </a:fontRef>
      </a:style>
    </a:lnDef>
    <a:txDef>
      <a:spPr/>
      <a:bodyPr wrap="square" lIns="91440" tIns="45720" rIns="91440" bIns="45720" rtlCol="0">
        <a:noAutofit/>
      </a:bodyPr>
      <a:lstStyle>
        <a:defPPr>
          <a:lnSpc>
            <a:spcPct val="105000"/>
          </a:lnSpc>
          <a:spcBef>
            <a:spcPts val="1000"/>
          </a:spcBef>
          <a:defRPr sz="2000" dirty="0" err="1" smtClean="0">
            <a:solidFill>
              <a:schemeClr val="tx1"/>
            </a:solidFill>
            <a:latin typeface="IBM Plex Sans" charset="0"/>
            <a:ea typeface="IBM Plex Sans" charset="0"/>
            <a:cs typeface="IBM Plex Sans"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Dark Background">
  <a:themeElements>
    <a:clrScheme name="IBM Services Palette Final">
      <a:dk1>
        <a:srgbClr val="000000"/>
      </a:dk1>
      <a:lt1>
        <a:srgbClr val="051243"/>
      </a:lt1>
      <a:dk2>
        <a:srgbClr val="F3F3F3"/>
      </a:dk2>
      <a:lt2>
        <a:srgbClr val="FFFFFF"/>
      </a:lt2>
      <a:accent1>
        <a:srgbClr val="6EA6FF"/>
      </a:accent1>
      <a:accent2>
        <a:srgbClr val="0F6DFF"/>
      </a:accent2>
      <a:accent3>
        <a:srgbClr val="0530AD"/>
      </a:accent3>
      <a:accent4>
        <a:srgbClr val="00BAB6"/>
      </a:accent4>
      <a:accent5>
        <a:srgbClr val="924CFC"/>
      </a:accent5>
      <a:accent6>
        <a:srgbClr val="D7306D"/>
      </a:accent6>
      <a:hlink>
        <a:srgbClr val="0F6DFF"/>
      </a:hlink>
      <a:folHlink>
        <a:srgbClr val="E0E0E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gn="l">
          <a:defRPr sz="2000" dirty="0">
            <a:latin typeface="IBM Plex Sans" panose="020B0503050000000000"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2"/>
          </a:solidFill>
          <a:tailEnd type="triangle"/>
        </a:ln>
      </a:spPr>
      <a:bodyPr/>
      <a:lstStyle/>
      <a:style>
        <a:lnRef idx="1">
          <a:schemeClr val="accent1"/>
        </a:lnRef>
        <a:fillRef idx="0">
          <a:schemeClr val="accent1"/>
        </a:fillRef>
        <a:effectRef idx="0">
          <a:schemeClr val="accent1"/>
        </a:effectRef>
        <a:fontRef idx="minor">
          <a:schemeClr val="tx1"/>
        </a:fontRef>
      </a:style>
    </a:lnDef>
    <a:txDef>
      <a:spPr/>
      <a:bodyPr wrap="square" lIns="91440" tIns="45720" rIns="91440" bIns="45720" rtlCol="0">
        <a:noAutofit/>
      </a:bodyPr>
      <a:lstStyle>
        <a:defPPr>
          <a:lnSpc>
            <a:spcPct val="105000"/>
          </a:lnSpc>
          <a:spcBef>
            <a:spcPts val="1000"/>
          </a:spcBef>
          <a:defRPr sz="2000" dirty="0" err="1" smtClean="0">
            <a:solidFill>
              <a:schemeClr val="tx1"/>
            </a:solidFill>
            <a:latin typeface="IBM Plex Sans" charset="0"/>
            <a:ea typeface="IBM Plex Sans" charset="0"/>
            <a:cs typeface="IBM Plex Sans"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3_Light Background">
  <a:themeElements>
    <a:clrScheme name="IBM Services Palette Final">
      <a:dk1>
        <a:srgbClr val="000000"/>
      </a:dk1>
      <a:lt1>
        <a:srgbClr val="051243"/>
      </a:lt1>
      <a:dk2>
        <a:srgbClr val="F3F3F3"/>
      </a:dk2>
      <a:lt2>
        <a:srgbClr val="FFFFFF"/>
      </a:lt2>
      <a:accent1>
        <a:srgbClr val="6EA6FF"/>
      </a:accent1>
      <a:accent2>
        <a:srgbClr val="0F6DFF"/>
      </a:accent2>
      <a:accent3>
        <a:srgbClr val="0530AD"/>
      </a:accent3>
      <a:accent4>
        <a:srgbClr val="00BAB6"/>
      </a:accent4>
      <a:accent5>
        <a:srgbClr val="924CFC"/>
      </a:accent5>
      <a:accent6>
        <a:srgbClr val="D7306D"/>
      </a:accent6>
      <a:hlink>
        <a:srgbClr val="0F6DFF"/>
      </a:hlink>
      <a:folHlink>
        <a:srgbClr val="E0E0E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gn="l">
          <a:defRPr sz="2000" dirty="0">
            <a:latin typeface="IBM Plex Sans" panose="020B0503050000000000"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2"/>
          </a:solidFill>
          <a:tailEnd type="triangle"/>
        </a:ln>
      </a:spPr>
      <a:bodyPr/>
      <a:lstStyle/>
      <a:style>
        <a:lnRef idx="1">
          <a:schemeClr val="accent1"/>
        </a:lnRef>
        <a:fillRef idx="0">
          <a:schemeClr val="accent1"/>
        </a:fillRef>
        <a:effectRef idx="0">
          <a:schemeClr val="accent1"/>
        </a:effectRef>
        <a:fontRef idx="minor">
          <a:schemeClr val="tx1"/>
        </a:fontRef>
      </a:style>
    </a:lnDef>
    <a:txDef>
      <a:spPr/>
      <a:bodyPr wrap="square" lIns="91440" tIns="45720" rIns="91440" bIns="45720" rtlCol="0">
        <a:noAutofit/>
      </a:bodyPr>
      <a:lstStyle>
        <a:defPPr>
          <a:lnSpc>
            <a:spcPct val="105000"/>
          </a:lnSpc>
          <a:spcBef>
            <a:spcPts val="1000"/>
          </a:spcBef>
          <a:defRPr sz="2000" dirty="0" err="1" smtClean="0">
            <a:solidFill>
              <a:schemeClr val="tx1"/>
            </a:solidFill>
            <a:latin typeface="IBM Plex Sans" charset="0"/>
            <a:ea typeface="IBM Plex Sans" charset="0"/>
            <a:cs typeface="IBM Plex Sans"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4_Color Block">
  <a:themeElements>
    <a:clrScheme name="IBM Services Palette Final">
      <a:dk1>
        <a:srgbClr val="000000"/>
      </a:dk1>
      <a:lt1>
        <a:srgbClr val="051243"/>
      </a:lt1>
      <a:dk2>
        <a:srgbClr val="F3F3F3"/>
      </a:dk2>
      <a:lt2>
        <a:srgbClr val="FFFFFF"/>
      </a:lt2>
      <a:accent1>
        <a:srgbClr val="6EA6FF"/>
      </a:accent1>
      <a:accent2>
        <a:srgbClr val="0F6DFF"/>
      </a:accent2>
      <a:accent3>
        <a:srgbClr val="0530AD"/>
      </a:accent3>
      <a:accent4>
        <a:srgbClr val="00BAB6"/>
      </a:accent4>
      <a:accent5>
        <a:srgbClr val="924CFC"/>
      </a:accent5>
      <a:accent6>
        <a:srgbClr val="D7306D"/>
      </a:accent6>
      <a:hlink>
        <a:srgbClr val="0F6DFF"/>
      </a:hlink>
      <a:folHlink>
        <a:srgbClr val="E0E0E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gn="l">
          <a:defRPr sz="2000" dirty="0">
            <a:latin typeface="IBM Plex Sans" panose="020B0503050000000000"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2"/>
          </a:solidFill>
          <a:tailEnd type="triangle"/>
        </a:ln>
      </a:spPr>
      <a:bodyPr/>
      <a:lstStyle/>
      <a:style>
        <a:lnRef idx="1">
          <a:schemeClr val="accent1"/>
        </a:lnRef>
        <a:fillRef idx="0">
          <a:schemeClr val="accent1"/>
        </a:fillRef>
        <a:effectRef idx="0">
          <a:schemeClr val="accent1"/>
        </a:effectRef>
        <a:fontRef idx="minor">
          <a:schemeClr val="tx1"/>
        </a:fontRef>
      </a:style>
    </a:lnDef>
    <a:txDef>
      <a:spPr/>
      <a:bodyPr wrap="square" lIns="91440" tIns="45720" rIns="91440" bIns="45720" rtlCol="0">
        <a:noAutofit/>
      </a:bodyPr>
      <a:lstStyle>
        <a:defPPr>
          <a:lnSpc>
            <a:spcPct val="105000"/>
          </a:lnSpc>
          <a:spcBef>
            <a:spcPts val="1000"/>
          </a:spcBef>
          <a:defRPr sz="2000" dirty="0" err="1" smtClean="0">
            <a:solidFill>
              <a:schemeClr val="tx1"/>
            </a:solidFill>
            <a:latin typeface="IBM Plex Sans" charset="0"/>
            <a:ea typeface="IBM Plex Sans" charset="0"/>
            <a:cs typeface="IBM Plex Sans"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32561</TotalTime>
  <Words>7237</Words>
  <Application>Microsoft Macintosh PowerPoint</Application>
  <PresentationFormat>Custom</PresentationFormat>
  <Paragraphs>1312</Paragraphs>
  <Slides>66</Slides>
  <Notes>0</Notes>
  <HiddenSlides>0</HiddenSlides>
  <MMClips>0</MMClips>
  <ScaleCrop>false</ScaleCrop>
  <HeadingPairs>
    <vt:vector size="6" baseType="variant">
      <vt:variant>
        <vt:lpstr>Fonts Used</vt:lpstr>
      </vt:variant>
      <vt:variant>
        <vt:i4>12</vt:i4>
      </vt:variant>
      <vt:variant>
        <vt:lpstr>Theme</vt:lpstr>
      </vt:variant>
      <vt:variant>
        <vt:i4>4</vt:i4>
      </vt:variant>
      <vt:variant>
        <vt:lpstr>Slide Titles</vt:lpstr>
      </vt:variant>
      <vt:variant>
        <vt:i4>66</vt:i4>
      </vt:variant>
    </vt:vector>
  </HeadingPairs>
  <TitlesOfParts>
    <vt:vector size="82" baseType="lpstr">
      <vt:lpstr>.AppleSystemUIFont</vt:lpstr>
      <vt:lpstr>Arial</vt:lpstr>
      <vt:lpstr>Arial Regular</vt:lpstr>
      <vt:lpstr>Calibri</vt:lpstr>
      <vt:lpstr>Cambria Math</vt:lpstr>
      <vt:lpstr>Courier New</vt:lpstr>
      <vt:lpstr>Helvetica Neue</vt:lpstr>
      <vt:lpstr>IBM Plex Sans</vt:lpstr>
      <vt:lpstr>IBM Plex Sans Regular</vt:lpstr>
      <vt:lpstr>IBM Plex Sans Thin</vt:lpstr>
      <vt:lpstr>LucidaGrande</vt:lpstr>
      <vt:lpstr>Wingdings</vt:lpstr>
      <vt:lpstr>1_COVERS</vt:lpstr>
      <vt:lpstr>2_Dark Background</vt:lpstr>
      <vt:lpstr>3_Light Background</vt:lpstr>
      <vt:lpstr>4_Color Block</vt:lpstr>
      <vt:lpstr>Quantum Computation of Hubbard Model using IBM Q</vt:lpstr>
      <vt:lpstr>Two sites Hubbard Model</vt:lpstr>
      <vt:lpstr>Outline</vt:lpstr>
      <vt:lpstr>Definitions &amp; J-V Transform</vt:lpstr>
      <vt:lpstr>Benchmark</vt:lpstr>
      <vt:lpstr>Quantum circuit implementation</vt:lpstr>
      <vt:lpstr>Spin hamiltonian to quantum circuit</vt:lpstr>
      <vt:lpstr>Spin exact vs trotter vs quantum simulated</vt:lpstr>
      <vt:lpstr>Quantum circuit optimization</vt:lpstr>
      <vt:lpstr>Optimizations required       Results</vt:lpstr>
      <vt:lpstr>Avoiding 3-bodies components</vt:lpstr>
      <vt:lpstr>Avoiding 3-bodies components</vt:lpstr>
      <vt:lpstr>2° order Suzuki-Trotter decomposition</vt:lpstr>
      <vt:lpstr>Quantum circuit implementation</vt:lpstr>
      <vt:lpstr>Optimized mapping</vt:lpstr>
      <vt:lpstr>Mapping 1 vs Mapping 2</vt:lpstr>
      <vt:lpstr>Tests on real HW</vt:lpstr>
      <vt:lpstr>Run on real hardware</vt:lpstr>
      <vt:lpstr>Run on real hardware</vt:lpstr>
      <vt:lpstr>Comments</vt:lpstr>
      <vt:lpstr>Optimization tests</vt:lpstr>
      <vt:lpstr>Expectation value corrections</vt:lpstr>
      <vt:lpstr>Expectation value corrections vs Transpile level</vt:lpstr>
      <vt:lpstr>Expectation value corrections vs Transpile level</vt:lpstr>
      <vt:lpstr>Used qubit vs processor topology</vt:lpstr>
      <vt:lpstr>Used qubit vs processor topology</vt:lpstr>
      <vt:lpstr>Used qubit vs processor topology</vt:lpstr>
      <vt:lpstr>Used qubit vs processor topology</vt:lpstr>
      <vt:lpstr>Real runs on IBM Q HW</vt:lpstr>
      <vt:lpstr>2 sites Hubbard HW run results</vt:lpstr>
      <vt:lpstr>2 sites Hubbard HW run results</vt:lpstr>
      <vt:lpstr>2 sites Hubbard HW run results</vt:lpstr>
      <vt:lpstr>2 sites Hubbard HW run results</vt:lpstr>
      <vt:lpstr>2 sites Hubbard HW run results</vt:lpstr>
      <vt:lpstr>IBM Q Team Yorktown &amp; Zurich feedbacks</vt:lpstr>
      <vt:lpstr>Error mitigation</vt:lpstr>
      <vt:lpstr>Gates characterization: R on arbitrary axis</vt:lpstr>
      <vt:lpstr>Gates characterization: Rx</vt:lpstr>
      <vt:lpstr>Gates characterization: R ratio plots</vt:lpstr>
      <vt:lpstr>Gates characterization: R ratio plots</vt:lpstr>
      <vt:lpstr>Gates characterization: considerations</vt:lpstr>
      <vt:lpstr>Error Mitigation with Qiskit Ignis</vt:lpstr>
      <vt:lpstr>Error Mitigation with Qiskit Ignis: Rotation gate</vt:lpstr>
      <vt:lpstr>2 sites Error Mitigated real HW runs</vt:lpstr>
      <vt:lpstr>Qiskit Ignis Measurement Error Mitigation </vt:lpstr>
      <vt:lpstr>2 sites Ignis Error Mitigated HW runs</vt:lpstr>
      <vt:lpstr>2 sites Hubbard HW run: outcomes</vt:lpstr>
      <vt:lpstr>Next steps</vt:lpstr>
      <vt:lpstr>PowerPoint Presentation</vt:lpstr>
      <vt:lpstr>Backup</vt:lpstr>
      <vt:lpstr>Jordan-Wigner transform</vt:lpstr>
      <vt:lpstr>Spin hamiltonian to quantum circuit</vt:lpstr>
      <vt:lpstr>Fermionic exact vs spin exact</vt:lpstr>
      <vt:lpstr>Spin exact vs trotter</vt:lpstr>
      <vt:lpstr>Spin exact vs trotter – High nTrot</vt:lpstr>
      <vt:lpstr>2° order Suzuki-Trotter decomposition</vt:lpstr>
      <vt:lpstr>Run on real hardware</vt:lpstr>
      <vt:lpstr>Used qubit vs processor topology</vt:lpstr>
      <vt:lpstr>Gates characterization: Rx</vt:lpstr>
      <vt:lpstr>Gates characterization: Rx</vt:lpstr>
      <vt:lpstr>Gates characterization: noisy Rx</vt:lpstr>
      <vt:lpstr>Gates characterization: noisy Rx</vt:lpstr>
      <vt:lpstr>Gates characterization: ratio plots</vt:lpstr>
      <vt:lpstr>Gates characterization: CNOT</vt:lpstr>
      <vt:lpstr>Gates characterization: CNOT</vt:lpstr>
      <vt:lpstr>Gates characterization: CNOT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Weber</dc:creator>
  <cp:lastModifiedBy>LUCA Crippa</cp:lastModifiedBy>
  <cp:revision>984</cp:revision>
  <cp:lastPrinted>2017-10-24T19:02:10Z</cp:lastPrinted>
  <dcterms:created xsi:type="dcterms:W3CDTF">2017-10-15T17:28:19Z</dcterms:created>
  <dcterms:modified xsi:type="dcterms:W3CDTF">2020-03-27T18:18:10Z</dcterms:modified>
</cp:coreProperties>
</file>